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4.xml" ContentType="application/vnd.openxmlformats-officedocument.theme+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theme/theme5.xml" ContentType="application/vnd.openxmlformats-officedocument.theme+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theme/theme6.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 id="2147483732" r:id="rId2"/>
    <p:sldMasterId id="2147483720" r:id="rId3"/>
    <p:sldMasterId id="2147483696" r:id="rId4"/>
    <p:sldMasterId id="2147483708" r:id="rId5"/>
    <p:sldMasterId id="2147483684" r:id="rId6"/>
  </p:sldMasterIdLst>
  <p:sldIdLst>
    <p:sldId id="257" r:id="rId7"/>
    <p:sldId id="258" r:id="rId8"/>
  </p:sldIdLst>
  <p:sldSz cx="6858000" cy="9144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userDrawn="1">
          <p15:clr>
            <a:srgbClr val="A4A3A4"/>
          </p15:clr>
        </p15:guide>
        <p15:guide id="2" pos="216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3345" autoAdjust="0"/>
    <p:restoredTop sz="93953" autoAdjust="0"/>
  </p:normalViewPr>
  <p:slideViewPr>
    <p:cSldViewPr snapToGrid="0" showGuides="1">
      <p:cViewPr>
        <p:scale>
          <a:sx n="105" d="100"/>
          <a:sy n="105" d="100"/>
        </p:scale>
        <p:origin x="2152" y="152"/>
      </p:cViewPr>
      <p:guideLst>
        <p:guide orient="horz" pos="2880"/>
        <p:guide pos="2160"/>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3" Type="http://schemas.openxmlformats.org/officeDocument/2006/relationships/slideMaster" Target="slideMasters/slideMaster3.xml"/><Relationship Id="rId7" Type="http://schemas.openxmlformats.org/officeDocument/2006/relationships/slide" Target="slides/slide1.xml"/><Relationship Id="rId12" Type="http://schemas.openxmlformats.org/officeDocument/2006/relationships/tableStyles" Target="tableStyles.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theme" Target="theme/theme1.xml"/><Relationship Id="rId5" Type="http://schemas.openxmlformats.org/officeDocument/2006/relationships/slideMaster" Target="slideMasters/slideMaster5.xml"/><Relationship Id="rId10"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14350" y="1496484"/>
            <a:ext cx="5829300" cy="3183467"/>
          </a:xfrm>
        </p:spPr>
        <p:txBody>
          <a:bodyPr anchor="b"/>
          <a:lstStyle>
            <a:lvl1pPr algn="ctr">
              <a:defRPr sz="4500"/>
            </a:lvl1pPr>
          </a:lstStyle>
          <a:p>
            <a:r>
              <a:rPr lang="en-US"/>
              <a:t>Click to edit Master title style</a:t>
            </a:r>
            <a:endParaRPr lang="en-US" dirty="0"/>
          </a:p>
        </p:txBody>
      </p:sp>
      <p:sp>
        <p:nvSpPr>
          <p:cNvPr id="3" name="Subtitle 2"/>
          <p:cNvSpPr>
            <a:spLocks noGrp="1"/>
          </p:cNvSpPr>
          <p:nvPr>
            <p:ph type="subTitle" idx="1"/>
          </p:nvPr>
        </p:nvSpPr>
        <p:spPr>
          <a:xfrm>
            <a:off x="857250" y="4802717"/>
            <a:ext cx="5143500" cy="2207683"/>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AEAC025C-E97A-4C0A-95EA-1E83B182BAD8}" type="datetimeFigureOut">
              <a:rPr lang="en-US" smtClean="0"/>
              <a:t>8/12/19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E6AE9C3-C37B-4FD2-B5B5-E36351D08678}" type="slidenum">
              <a:rPr lang="en-US" smtClean="0"/>
              <a:t>‹#›</a:t>
            </a:fld>
            <a:endParaRPr lang="en-US"/>
          </a:p>
        </p:txBody>
      </p:sp>
    </p:spTree>
    <p:extLst>
      <p:ext uri="{BB962C8B-B14F-4D97-AF65-F5344CB8AC3E}">
        <p14:creationId xmlns:p14="http://schemas.microsoft.com/office/powerpoint/2010/main" val="67312326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EAC025C-E97A-4C0A-95EA-1E83B182BAD8}" type="datetimeFigureOut">
              <a:rPr lang="en-US" smtClean="0"/>
              <a:t>8/12/19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E6AE9C3-C37B-4FD2-B5B5-E36351D08678}" type="slidenum">
              <a:rPr lang="en-US" smtClean="0"/>
              <a:t>‹#›</a:t>
            </a:fld>
            <a:endParaRPr lang="en-US"/>
          </a:p>
        </p:txBody>
      </p:sp>
    </p:spTree>
    <p:extLst>
      <p:ext uri="{BB962C8B-B14F-4D97-AF65-F5344CB8AC3E}">
        <p14:creationId xmlns:p14="http://schemas.microsoft.com/office/powerpoint/2010/main" val="151171912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07757" y="486834"/>
            <a:ext cx="1478756" cy="7749117"/>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471488" y="486834"/>
            <a:ext cx="4350544" cy="774911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EAC025C-E97A-4C0A-95EA-1E83B182BAD8}" type="datetimeFigureOut">
              <a:rPr lang="en-US" smtClean="0"/>
              <a:t>8/12/19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E6AE9C3-C37B-4FD2-B5B5-E36351D08678}" type="slidenum">
              <a:rPr lang="en-US" smtClean="0"/>
              <a:t>‹#›</a:t>
            </a:fld>
            <a:endParaRPr lang="en-US"/>
          </a:p>
        </p:txBody>
      </p:sp>
    </p:spTree>
    <p:extLst>
      <p:ext uri="{BB962C8B-B14F-4D97-AF65-F5344CB8AC3E}">
        <p14:creationId xmlns:p14="http://schemas.microsoft.com/office/powerpoint/2010/main" val="346566988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cSld name="1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EAC025C-E97A-4C0A-95EA-1E83B182BAD8}" type="datetimeFigureOut">
              <a:rPr lang="en-US" smtClean="0"/>
              <a:t>8/12/19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E6AE9C3-C37B-4FD2-B5B5-E36351D08678}" type="slidenum">
              <a:rPr lang="en-US" smtClean="0"/>
              <a:t>‹#›</a:t>
            </a:fld>
            <a:endParaRPr lang="en-US"/>
          </a:p>
        </p:txBody>
      </p:sp>
    </p:spTree>
    <p:extLst>
      <p:ext uri="{BB962C8B-B14F-4D97-AF65-F5344CB8AC3E}">
        <p14:creationId xmlns:p14="http://schemas.microsoft.com/office/powerpoint/2010/main" val="327998765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857250" y="1497013"/>
            <a:ext cx="5143500" cy="3182937"/>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857250" y="4802188"/>
            <a:ext cx="5143500" cy="220821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56F152AC-63D4-49A5-9224-E34AF4F41178}" type="datetimeFigureOut">
              <a:rPr lang="en-US" smtClean="0"/>
              <a:t>8/12/19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929AD90-3BE6-4CBD-9FBF-10383DE1A6DA}" type="slidenum">
              <a:rPr lang="en-US" smtClean="0"/>
              <a:t>‹#›</a:t>
            </a:fld>
            <a:endParaRPr lang="en-US"/>
          </a:p>
        </p:txBody>
      </p:sp>
    </p:spTree>
    <p:extLst>
      <p:ext uri="{BB962C8B-B14F-4D97-AF65-F5344CB8AC3E}">
        <p14:creationId xmlns:p14="http://schemas.microsoft.com/office/powerpoint/2010/main" val="95014160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6F152AC-63D4-49A5-9224-E34AF4F41178}" type="datetimeFigureOut">
              <a:rPr lang="en-US" smtClean="0"/>
              <a:t>8/12/19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929AD90-3BE6-4CBD-9FBF-10383DE1A6DA}" type="slidenum">
              <a:rPr lang="en-US" smtClean="0"/>
              <a:t>‹#›</a:t>
            </a:fld>
            <a:endParaRPr lang="en-US"/>
          </a:p>
        </p:txBody>
      </p:sp>
    </p:spTree>
    <p:extLst>
      <p:ext uri="{BB962C8B-B14F-4D97-AF65-F5344CB8AC3E}">
        <p14:creationId xmlns:p14="http://schemas.microsoft.com/office/powerpoint/2010/main" val="324069840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68313" y="2279650"/>
            <a:ext cx="5915025" cy="3803650"/>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468313" y="6119813"/>
            <a:ext cx="5915025" cy="2000250"/>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6F152AC-63D4-49A5-9224-E34AF4F41178}" type="datetimeFigureOut">
              <a:rPr lang="en-US" smtClean="0"/>
              <a:t>8/12/19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929AD90-3BE6-4CBD-9FBF-10383DE1A6DA}" type="slidenum">
              <a:rPr lang="en-US" smtClean="0"/>
              <a:t>‹#›</a:t>
            </a:fld>
            <a:endParaRPr lang="en-US"/>
          </a:p>
        </p:txBody>
      </p:sp>
    </p:spTree>
    <p:extLst>
      <p:ext uri="{BB962C8B-B14F-4D97-AF65-F5344CB8AC3E}">
        <p14:creationId xmlns:p14="http://schemas.microsoft.com/office/powerpoint/2010/main" val="428952695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71488" y="2433638"/>
            <a:ext cx="2881312" cy="58023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3505200" y="2433638"/>
            <a:ext cx="2881313" cy="58023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6F152AC-63D4-49A5-9224-E34AF4F41178}" type="datetimeFigureOut">
              <a:rPr lang="en-US" smtClean="0"/>
              <a:t>8/12/19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929AD90-3BE6-4CBD-9FBF-10383DE1A6DA}" type="slidenum">
              <a:rPr lang="en-US" smtClean="0"/>
              <a:t>‹#›</a:t>
            </a:fld>
            <a:endParaRPr lang="en-US"/>
          </a:p>
        </p:txBody>
      </p:sp>
    </p:spTree>
    <p:extLst>
      <p:ext uri="{BB962C8B-B14F-4D97-AF65-F5344CB8AC3E}">
        <p14:creationId xmlns:p14="http://schemas.microsoft.com/office/powerpoint/2010/main" val="407424272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73075" y="487363"/>
            <a:ext cx="5915025" cy="1766887"/>
          </a:xfrm>
        </p:spPr>
        <p:txBody>
          <a:bodyPr/>
          <a:lstStyle/>
          <a:p>
            <a:r>
              <a:rPr lang="en-US"/>
              <a:t>Click to edit Master title style</a:t>
            </a:r>
          </a:p>
        </p:txBody>
      </p:sp>
      <p:sp>
        <p:nvSpPr>
          <p:cNvPr id="3" name="Text Placeholder 2"/>
          <p:cNvSpPr>
            <a:spLocks noGrp="1"/>
          </p:cNvSpPr>
          <p:nvPr>
            <p:ph type="body" idx="1"/>
          </p:nvPr>
        </p:nvSpPr>
        <p:spPr>
          <a:xfrm>
            <a:off x="473075" y="2241550"/>
            <a:ext cx="2900363" cy="109855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73075" y="3340100"/>
            <a:ext cx="2900363" cy="491331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3471863" y="2241550"/>
            <a:ext cx="2916237" cy="109855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3471863" y="3340100"/>
            <a:ext cx="2916237" cy="491331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6F152AC-63D4-49A5-9224-E34AF4F41178}" type="datetimeFigureOut">
              <a:rPr lang="en-US" smtClean="0"/>
              <a:t>8/12/19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929AD90-3BE6-4CBD-9FBF-10383DE1A6DA}" type="slidenum">
              <a:rPr lang="en-US" smtClean="0"/>
              <a:t>‹#›</a:t>
            </a:fld>
            <a:endParaRPr lang="en-US"/>
          </a:p>
        </p:txBody>
      </p:sp>
    </p:spTree>
    <p:extLst>
      <p:ext uri="{BB962C8B-B14F-4D97-AF65-F5344CB8AC3E}">
        <p14:creationId xmlns:p14="http://schemas.microsoft.com/office/powerpoint/2010/main" val="342020182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6F152AC-63D4-49A5-9224-E34AF4F41178}" type="datetimeFigureOut">
              <a:rPr lang="en-US" smtClean="0"/>
              <a:t>8/12/19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929AD90-3BE6-4CBD-9FBF-10383DE1A6DA}" type="slidenum">
              <a:rPr lang="en-US" smtClean="0"/>
              <a:t>‹#›</a:t>
            </a:fld>
            <a:endParaRPr lang="en-US"/>
          </a:p>
        </p:txBody>
      </p:sp>
    </p:spTree>
    <p:extLst>
      <p:ext uri="{BB962C8B-B14F-4D97-AF65-F5344CB8AC3E}">
        <p14:creationId xmlns:p14="http://schemas.microsoft.com/office/powerpoint/2010/main" val="258132901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6F152AC-63D4-49A5-9224-E34AF4F41178}" type="datetimeFigureOut">
              <a:rPr lang="en-US" smtClean="0"/>
              <a:t>8/12/19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929AD90-3BE6-4CBD-9FBF-10383DE1A6DA}" type="slidenum">
              <a:rPr lang="en-US" smtClean="0"/>
              <a:t>‹#›</a:t>
            </a:fld>
            <a:endParaRPr lang="en-US"/>
          </a:p>
        </p:txBody>
      </p:sp>
    </p:spTree>
    <p:extLst>
      <p:ext uri="{BB962C8B-B14F-4D97-AF65-F5344CB8AC3E}">
        <p14:creationId xmlns:p14="http://schemas.microsoft.com/office/powerpoint/2010/main" val="10077998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EAC025C-E97A-4C0A-95EA-1E83B182BAD8}" type="datetimeFigureOut">
              <a:rPr lang="en-US" smtClean="0"/>
              <a:t>8/12/19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E6AE9C3-C37B-4FD2-B5B5-E36351D08678}" type="slidenum">
              <a:rPr lang="en-US" smtClean="0"/>
              <a:t>‹#›</a:t>
            </a:fld>
            <a:endParaRPr lang="en-US"/>
          </a:p>
        </p:txBody>
      </p:sp>
    </p:spTree>
    <p:extLst>
      <p:ext uri="{BB962C8B-B14F-4D97-AF65-F5344CB8AC3E}">
        <p14:creationId xmlns:p14="http://schemas.microsoft.com/office/powerpoint/2010/main" val="302818501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3075" y="609600"/>
            <a:ext cx="2211388" cy="21336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2916238" y="1316038"/>
            <a:ext cx="3471862" cy="64992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73075" y="2743200"/>
            <a:ext cx="2211388" cy="508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6F152AC-63D4-49A5-9224-E34AF4F41178}" type="datetimeFigureOut">
              <a:rPr lang="en-US" smtClean="0"/>
              <a:t>8/12/19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929AD90-3BE6-4CBD-9FBF-10383DE1A6DA}" type="slidenum">
              <a:rPr lang="en-US" smtClean="0"/>
              <a:t>‹#›</a:t>
            </a:fld>
            <a:endParaRPr lang="en-US"/>
          </a:p>
        </p:txBody>
      </p:sp>
    </p:spTree>
    <p:extLst>
      <p:ext uri="{BB962C8B-B14F-4D97-AF65-F5344CB8AC3E}">
        <p14:creationId xmlns:p14="http://schemas.microsoft.com/office/powerpoint/2010/main" val="74578129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3075" y="609600"/>
            <a:ext cx="2211388" cy="21336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2916238" y="1316038"/>
            <a:ext cx="3471862" cy="64992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473075" y="2743200"/>
            <a:ext cx="2211388" cy="508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6F152AC-63D4-49A5-9224-E34AF4F41178}" type="datetimeFigureOut">
              <a:rPr lang="en-US" smtClean="0"/>
              <a:t>8/12/19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929AD90-3BE6-4CBD-9FBF-10383DE1A6DA}" type="slidenum">
              <a:rPr lang="en-US" smtClean="0"/>
              <a:t>‹#›</a:t>
            </a:fld>
            <a:endParaRPr lang="en-US"/>
          </a:p>
        </p:txBody>
      </p:sp>
    </p:spTree>
    <p:extLst>
      <p:ext uri="{BB962C8B-B14F-4D97-AF65-F5344CB8AC3E}">
        <p14:creationId xmlns:p14="http://schemas.microsoft.com/office/powerpoint/2010/main" val="363362235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6F152AC-63D4-49A5-9224-E34AF4F41178}" type="datetimeFigureOut">
              <a:rPr lang="en-US" smtClean="0"/>
              <a:t>8/12/19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929AD90-3BE6-4CBD-9FBF-10383DE1A6DA}" type="slidenum">
              <a:rPr lang="en-US" smtClean="0"/>
              <a:t>‹#›</a:t>
            </a:fld>
            <a:endParaRPr lang="en-US"/>
          </a:p>
        </p:txBody>
      </p:sp>
    </p:spTree>
    <p:extLst>
      <p:ext uri="{BB962C8B-B14F-4D97-AF65-F5344CB8AC3E}">
        <p14:creationId xmlns:p14="http://schemas.microsoft.com/office/powerpoint/2010/main" val="84494077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08550" y="487363"/>
            <a:ext cx="1477963" cy="7748587"/>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71488" y="487363"/>
            <a:ext cx="4284662" cy="774858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6F152AC-63D4-49A5-9224-E34AF4F41178}" type="datetimeFigureOut">
              <a:rPr lang="en-US" smtClean="0"/>
              <a:t>8/12/19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929AD90-3BE6-4CBD-9FBF-10383DE1A6DA}" type="slidenum">
              <a:rPr lang="en-US" smtClean="0"/>
              <a:t>‹#›</a:t>
            </a:fld>
            <a:endParaRPr lang="en-US"/>
          </a:p>
        </p:txBody>
      </p:sp>
    </p:spTree>
    <p:extLst>
      <p:ext uri="{BB962C8B-B14F-4D97-AF65-F5344CB8AC3E}">
        <p14:creationId xmlns:p14="http://schemas.microsoft.com/office/powerpoint/2010/main" val="288742517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857250" y="1497013"/>
            <a:ext cx="5143500" cy="3182937"/>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857250" y="4802188"/>
            <a:ext cx="5143500" cy="220821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3EE39845-60C2-45D6-A60C-3CB5057A7770}" type="datetimeFigureOut">
              <a:rPr lang="en-US" smtClean="0"/>
              <a:t>8/12/19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E11E698-0C8F-46F0-9C63-C731F2D66C97}" type="slidenum">
              <a:rPr lang="en-US" smtClean="0"/>
              <a:t>‹#›</a:t>
            </a:fld>
            <a:endParaRPr lang="en-US"/>
          </a:p>
        </p:txBody>
      </p:sp>
    </p:spTree>
    <p:extLst>
      <p:ext uri="{BB962C8B-B14F-4D97-AF65-F5344CB8AC3E}">
        <p14:creationId xmlns:p14="http://schemas.microsoft.com/office/powerpoint/2010/main" val="248249142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EE39845-60C2-45D6-A60C-3CB5057A7770}" type="datetimeFigureOut">
              <a:rPr lang="en-US" smtClean="0"/>
              <a:t>8/12/19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E11E698-0C8F-46F0-9C63-C731F2D66C97}" type="slidenum">
              <a:rPr lang="en-US" smtClean="0"/>
              <a:t>‹#›</a:t>
            </a:fld>
            <a:endParaRPr lang="en-US"/>
          </a:p>
        </p:txBody>
      </p:sp>
    </p:spTree>
    <p:extLst>
      <p:ext uri="{BB962C8B-B14F-4D97-AF65-F5344CB8AC3E}">
        <p14:creationId xmlns:p14="http://schemas.microsoft.com/office/powerpoint/2010/main" val="225427875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68313" y="2279650"/>
            <a:ext cx="5915025" cy="3803650"/>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468313" y="6119813"/>
            <a:ext cx="5915025" cy="2000250"/>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EE39845-60C2-45D6-A60C-3CB5057A7770}" type="datetimeFigureOut">
              <a:rPr lang="en-US" smtClean="0"/>
              <a:t>8/12/19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E11E698-0C8F-46F0-9C63-C731F2D66C97}" type="slidenum">
              <a:rPr lang="en-US" smtClean="0"/>
              <a:t>‹#›</a:t>
            </a:fld>
            <a:endParaRPr lang="en-US"/>
          </a:p>
        </p:txBody>
      </p:sp>
    </p:spTree>
    <p:extLst>
      <p:ext uri="{BB962C8B-B14F-4D97-AF65-F5344CB8AC3E}">
        <p14:creationId xmlns:p14="http://schemas.microsoft.com/office/powerpoint/2010/main" val="106475039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71488" y="2433638"/>
            <a:ext cx="2881312" cy="58023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3505200" y="2433638"/>
            <a:ext cx="2881313" cy="58023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3EE39845-60C2-45D6-A60C-3CB5057A7770}" type="datetimeFigureOut">
              <a:rPr lang="en-US" smtClean="0"/>
              <a:t>8/12/19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E11E698-0C8F-46F0-9C63-C731F2D66C97}" type="slidenum">
              <a:rPr lang="en-US" smtClean="0"/>
              <a:t>‹#›</a:t>
            </a:fld>
            <a:endParaRPr lang="en-US"/>
          </a:p>
        </p:txBody>
      </p:sp>
    </p:spTree>
    <p:extLst>
      <p:ext uri="{BB962C8B-B14F-4D97-AF65-F5344CB8AC3E}">
        <p14:creationId xmlns:p14="http://schemas.microsoft.com/office/powerpoint/2010/main" val="270726562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73075" y="487363"/>
            <a:ext cx="5915025" cy="1766887"/>
          </a:xfrm>
        </p:spPr>
        <p:txBody>
          <a:bodyPr/>
          <a:lstStyle/>
          <a:p>
            <a:r>
              <a:rPr lang="en-US"/>
              <a:t>Click to edit Master title style</a:t>
            </a:r>
          </a:p>
        </p:txBody>
      </p:sp>
      <p:sp>
        <p:nvSpPr>
          <p:cNvPr id="3" name="Text Placeholder 2"/>
          <p:cNvSpPr>
            <a:spLocks noGrp="1"/>
          </p:cNvSpPr>
          <p:nvPr>
            <p:ph type="body" idx="1"/>
          </p:nvPr>
        </p:nvSpPr>
        <p:spPr>
          <a:xfrm>
            <a:off x="473075" y="2241550"/>
            <a:ext cx="2900363" cy="109855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73075" y="3340100"/>
            <a:ext cx="2900363" cy="491331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3471863" y="2241550"/>
            <a:ext cx="2916237" cy="109855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3471863" y="3340100"/>
            <a:ext cx="2916237" cy="491331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3EE39845-60C2-45D6-A60C-3CB5057A7770}" type="datetimeFigureOut">
              <a:rPr lang="en-US" smtClean="0"/>
              <a:t>8/12/19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E11E698-0C8F-46F0-9C63-C731F2D66C97}" type="slidenum">
              <a:rPr lang="en-US" smtClean="0"/>
              <a:t>‹#›</a:t>
            </a:fld>
            <a:endParaRPr lang="en-US"/>
          </a:p>
        </p:txBody>
      </p:sp>
    </p:spTree>
    <p:extLst>
      <p:ext uri="{BB962C8B-B14F-4D97-AF65-F5344CB8AC3E}">
        <p14:creationId xmlns:p14="http://schemas.microsoft.com/office/powerpoint/2010/main" val="409470289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3EE39845-60C2-45D6-A60C-3CB5057A7770}" type="datetimeFigureOut">
              <a:rPr lang="en-US" smtClean="0"/>
              <a:t>8/12/19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E11E698-0C8F-46F0-9C63-C731F2D66C97}" type="slidenum">
              <a:rPr lang="en-US" smtClean="0"/>
              <a:t>‹#›</a:t>
            </a:fld>
            <a:endParaRPr lang="en-US"/>
          </a:p>
        </p:txBody>
      </p:sp>
    </p:spTree>
    <p:extLst>
      <p:ext uri="{BB962C8B-B14F-4D97-AF65-F5344CB8AC3E}">
        <p14:creationId xmlns:p14="http://schemas.microsoft.com/office/powerpoint/2010/main" val="189952896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67916" y="2279653"/>
            <a:ext cx="5915025" cy="3803649"/>
          </a:xfrm>
        </p:spPr>
        <p:txBody>
          <a:bodyPr anchor="b"/>
          <a:lstStyle>
            <a:lvl1pPr>
              <a:defRPr sz="4500"/>
            </a:lvl1pPr>
          </a:lstStyle>
          <a:p>
            <a:r>
              <a:rPr lang="en-US"/>
              <a:t>Click to edit Master title style</a:t>
            </a:r>
            <a:endParaRPr lang="en-US" dirty="0"/>
          </a:p>
        </p:txBody>
      </p:sp>
      <p:sp>
        <p:nvSpPr>
          <p:cNvPr id="3" name="Text Placeholder 2"/>
          <p:cNvSpPr>
            <a:spLocks noGrp="1"/>
          </p:cNvSpPr>
          <p:nvPr>
            <p:ph type="body" idx="1"/>
          </p:nvPr>
        </p:nvSpPr>
        <p:spPr>
          <a:xfrm>
            <a:off x="467916" y="6119286"/>
            <a:ext cx="5915025" cy="2000249"/>
          </a:xfrm>
        </p:spPr>
        <p:txBody>
          <a:bodyPr/>
          <a:lstStyle>
            <a:lvl1pPr marL="0" indent="0">
              <a:buNone/>
              <a:defRPr sz="1800">
                <a:solidFill>
                  <a:schemeClr val="tx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EAC025C-E97A-4C0A-95EA-1E83B182BAD8}" type="datetimeFigureOut">
              <a:rPr lang="en-US" smtClean="0"/>
              <a:t>8/12/19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E6AE9C3-C37B-4FD2-B5B5-E36351D08678}" type="slidenum">
              <a:rPr lang="en-US" smtClean="0"/>
              <a:t>‹#›</a:t>
            </a:fld>
            <a:endParaRPr lang="en-US"/>
          </a:p>
        </p:txBody>
      </p:sp>
    </p:spTree>
    <p:extLst>
      <p:ext uri="{BB962C8B-B14F-4D97-AF65-F5344CB8AC3E}">
        <p14:creationId xmlns:p14="http://schemas.microsoft.com/office/powerpoint/2010/main" val="88521208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EE39845-60C2-45D6-A60C-3CB5057A7770}" type="datetimeFigureOut">
              <a:rPr lang="en-US" smtClean="0"/>
              <a:t>8/12/19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E11E698-0C8F-46F0-9C63-C731F2D66C97}" type="slidenum">
              <a:rPr lang="en-US" smtClean="0"/>
              <a:t>‹#›</a:t>
            </a:fld>
            <a:endParaRPr lang="en-US"/>
          </a:p>
        </p:txBody>
      </p:sp>
    </p:spTree>
    <p:extLst>
      <p:ext uri="{BB962C8B-B14F-4D97-AF65-F5344CB8AC3E}">
        <p14:creationId xmlns:p14="http://schemas.microsoft.com/office/powerpoint/2010/main" val="262154908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3075" y="609600"/>
            <a:ext cx="2211388" cy="21336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2916238" y="1316038"/>
            <a:ext cx="3471862" cy="64992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73075" y="2743200"/>
            <a:ext cx="2211388" cy="508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3EE39845-60C2-45D6-A60C-3CB5057A7770}" type="datetimeFigureOut">
              <a:rPr lang="en-US" smtClean="0"/>
              <a:t>8/12/19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E11E698-0C8F-46F0-9C63-C731F2D66C97}" type="slidenum">
              <a:rPr lang="en-US" smtClean="0"/>
              <a:t>‹#›</a:t>
            </a:fld>
            <a:endParaRPr lang="en-US"/>
          </a:p>
        </p:txBody>
      </p:sp>
    </p:spTree>
    <p:extLst>
      <p:ext uri="{BB962C8B-B14F-4D97-AF65-F5344CB8AC3E}">
        <p14:creationId xmlns:p14="http://schemas.microsoft.com/office/powerpoint/2010/main" val="189544852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3075" y="609600"/>
            <a:ext cx="2211388" cy="21336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2916238" y="1316038"/>
            <a:ext cx="3471862" cy="64992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473075" y="2743200"/>
            <a:ext cx="2211388" cy="508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3EE39845-60C2-45D6-A60C-3CB5057A7770}" type="datetimeFigureOut">
              <a:rPr lang="en-US" smtClean="0"/>
              <a:t>8/12/19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E11E698-0C8F-46F0-9C63-C731F2D66C97}" type="slidenum">
              <a:rPr lang="en-US" smtClean="0"/>
              <a:t>‹#›</a:t>
            </a:fld>
            <a:endParaRPr lang="en-US"/>
          </a:p>
        </p:txBody>
      </p:sp>
    </p:spTree>
    <p:extLst>
      <p:ext uri="{BB962C8B-B14F-4D97-AF65-F5344CB8AC3E}">
        <p14:creationId xmlns:p14="http://schemas.microsoft.com/office/powerpoint/2010/main" val="351445960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EE39845-60C2-45D6-A60C-3CB5057A7770}" type="datetimeFigureOut">
              <a:rPr lang="en-US" smtClean="0"/>
              <a:t>8/12/19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E11E698-0C8F-46F0-9C63-C731F2D66C97}" type="slidenum">
              <a:rPr lang="en-US" smtClean="0"/>
              <a:t>‹#›</a:t>
            </a:fld>
            <a:endParaRPr lang="en-US"/>
          </a:p>
        </p:txBody>
      </p:sp>
    </p:spTree>
    <p:extLst>
      <p:ext uri="{BB962C8B-B14F-4D97-AF65-F5344CB8AC3E}">
        <p14:creationId xmlns:p14="http://schemas.microsoft.com/office/powerpoint/2010/main" val="236992279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08550" y="487363"/>
            <a:ext cx="1477963" cy="7748587"/>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71488" y="487363"/>
            <a:ext cx="4284662" cy="774858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EE39845-60C2-45D6-A60C-3CB5057A7770}" type="datetimeFigureOut">
              <a:rPr lang="en-US" smtClean="0"/>
              <a:t>8/12/19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E11E698-0C8F-46F0-9C63-C731F2D66C97}" type="slidenum">
              <a:rPr lang="en-US" smtClean="0"/>
              <a:t>‹#›</a:t>
            </a:fld>
            <a:endParaRPr lang="en-US"/>
          </a:p>
        </p:txBody>
      </p:sp>
    </p:spTree>
    <p:extLst>
      <p:ext uri="{BB962C8B-B14F-4D97-AF65-F5344CB8AC3E}">
        <p14:creationId xmlns:p14="http://schemas.microsoft.com/office/powerpoint/2010/main" val="65632480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857250" y="1497013"/>
            <a:ext cx="5143500" cy="3182937"/>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857250" y="4802188"/>
            <a:ext cx="5143500" cy="220821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6E7C9127-2CB0-4E4B-8BD8-07E7B1C71DF3}" type="datetimeFigureOut">
              <a:rPr lang="en-US" smtClean="0"/>
              <a:t>8/12/19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DE9F086-1219-4F74-BBCB-25B59C84825B}" type="slidenum">
              <a:rPr lang="en-US" smtClean="0"/>
              <a:t>‹#›</a:t>
            </a:fld>
            <a:endParaRPr lang="en-US"/>
          </a:p>
        </p:txBody>
      </p:sp>
    </p:spTree>
    <p:extLst>
      <p:ext uri="{BB962C8B-B14F-4D97-AF65-F5344CB8AC3E}">
        <p14:creationId xmlns:p14="http://schemas.microsoft.com/office/powerpoint/2010/main" val="210453798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E7C9127-2CB0-4E4B-8BD8-07E7B1C71DF3}" type="datetimeFigureOut">
              <a:rPr lang="en-US" smtClean="0"/>
              <a:t>8/12/19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DE9F086-1219-4F74-BBCB-25B59C84825B}" type="slidenum">
              <a:rPr lang="en-US" smtClean="0"/>
              <a:t>‹#›</a:t>
            </a:fld>
            <a:endParaRPr lang="en-US"/>
          </a:p>
        </p:txBody>
      </p:sp>
    </p:spTree>
    <p:extLst>
      <p:ext uri="{BB962C8B-B14F-4D97-AF65-F5344CB8AC3E}">
        <p14:creationId xmlns:p14="http://schemas.microsoft.com/office/powerpoint/2010/main" val="902680699"/>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68313" y="2279650"/>
            <a:ext cx="5915025" cy="3803650"/>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468313" y="6119813"/>
            <a:ext cx="5915025" cy="2000250"/>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E7C9127-2CB0-4E4B-8BD8-07E7B1C71DF3}" type="datetimeFigureOut">
              <a:rPr lang="en-US" smtClean="0"/>
              <a:t>8/12/19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DE9F086-1219-4F74-BBCB-25B59C84825B}" type="slidenum">
              <a:rPr lang="en-US" smtClean="0"/>
              <a:t>‹#›</a:t>
            </a:fld>
            <a:endParaRPr lang="en-US"/>
          </a:p>
        </p:txBody>
      </p:sp>
    </p:spTree>
    <p:extLst>
      <p:ext uri="{BB962C8B-B14F-4D97-AF65-F5344CB8AC3E}">
        <p14:creationId xmlns:p14="http://schemas.microsoft.com/office/powerpoint/2010/main" val="4289675714"/>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71488" y="2433638"/>
            <a:ext cx="2881312" cy="58023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3505200" y="2433638"/>
            <a:ext cx="2881313" cy="58023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6E7C9127-2CB0-4E4B-8BD8-07E7B1C71DF3}" type="datetimeFigureOut">
              <a:rPr lang="en-US" smtClean="0"/>
              <a:t>8/12/19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DE9F086-1219-4F74-BBCB-25B59C84825B}" type="slidenum">
              <a:rPr lang="en-US" smtClean="0"/>
              <a:t>‹#›</a:t>
            </a:fld>
            <a:endParaRPr lang="en-US"/>
          </a:p>
        </p:txBody>
      </p:sp>
    </p:spTree>
    <p:extLst>
      <p:ext uri="{BB962C8B-B14F-4D97-AF65-F5344CB8AC3E}">
        <p14:creationId xmlns:p14="http://schemas.microsoft.com/office/powerpoint/2010/main" val="3239768554"/>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73075" y="487363"/>
            <a:ext cx="5915025" cy="1766887"/>
          </a:xfrm>
        </p:spPr>
        <p:txBody>
          <a:bodyPr/>
          <a:lstStyle/>
          <a:p>
            <a:r>
              <a:rPr lang="en-US"/>
              <a:t>Click to edit Master title style</a:t>
            </a:r>
          </a:p>
        </p:txBody>
      </p:sp>
      <p:sp>
        <p:nvSpPr>
          <p:cNvPr id="3" name="Text Placeholder 2"/>
          <p:cNvSpPr>
            <a:spLocks noGrp="1"/>
          </p:cNvSpPr>
          <p:nvPr>
            <p:ph type="body" idx="1"/>
          </p:nvPr>
        </p:nvSpPr>
        <p:spPr>
          <a:xfrm>
            <a:off x="473075" y="2241550"/>
            <a:ext cx="2900363" cy="109855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73075" y="3340100"/>
            <a:ext cx="2900363" cy="491331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3471863" y="2241550"/>
            <a:ext cx="2916237" cy="109855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3471863" y="3340100"/>
            <a:ext cx="2916237" cy="491331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6E7C9127-2CB0-4E4B-8BD8-07E7B1C71DF3}" type="datetimeFigureOut">
              <a:rPr lang="en-US" smtClean="0"/>
              <a:t>8/12/19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DE9F086-1219-4F74-BBCB-25B59C84825B}" type="slidenum">
              <a:rPr lang="en-US" smtClean="0"/>
              <a:t>‹#›</a:t>
            </a:fld>
            <a:endParaRPr lang="en-US"/>
          </a:p>
        </p:txBody>
      </p:sp>
    </p:spTree>
    <p:extLst>
      <p:ext uri="{BB962C8B-B14F-4D97-AF65-F5344CB8AC3E}">
        <p14:creationId xmlns:p14="http://schemas.microsoft.com/office/powerpoint/2010/main" val="6770135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471488" y="2434167"/>
            <a:ext cx="2914650" cy="580178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3471863" y="2434167"/>
            <a:ext cx="2914650" cy="580178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AEAC025C-E97A-4C0A-95EA-1E83B182BAD8}" type="datetimeFigureOut">
              <a:rPr lang="en-US" smtClean="0"/>
              <a:t>8/12/19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E6AE9C3-C37B-4FD2-B5B5-E36351D08678}" type="slidenum">
              <a:rPr lang="en-US" smtClean="0"/>
              <a:t>‹#›</a:t>
            </a:fld>
            <a:endParaRPr lang="en-US"/>
          </a:p>
        </p:txBody>
      </p:sp>
    </p:spTree>
    <p:extLst>
      <p:ext uri="{BB962C8B-B14F-4D97-AF65-F5344CB8AC3E}">
        <p14:creationId xmlns:p14="http://schemas.microsoft.com/office/powerpoint/2010/main" val="2777856781"/>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6E7C9127-2CB0-4E4B-8BD8-07E7B1C71DF3}" type="datetimeFigureOut">
              <a:rPr lang="en-US" smtClean="0"/>
              <a:t>8/12/19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DE9F086-1219-4F74-BBCB-25B59C84825B}" type="slidenum">
              <a:rPr lang="en-US" smtClean="0"/>
              <a:t>‹#›</a:t>
            </a:fld>
            <a:endParaRPr lang="en-US"/>
          </a:p>
        </p:txBody>
      </p:sp>
    </p:spTree>
    <p:extLst>
      <p:ext uri="{BB962C8B-B14F-4D97-AF65-F5344CB8AC3E}">
        <p14:creationId xmlns:p14="http://schemas.microsoft.com/office/powerpoint/2010/main" val="3523288827"/>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E7C9127-2CB0-4E4B-8BD8-07E7B1C71DF3}" type="datetimeFigureOut">
              <a:rPr lang="en-US" smtClean="0"/>
              <a:t>8/12/19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DE9F086-1219-4F74-BBCB-25B59C84825B}" type="slidenum">
              <a:rPr lang="en-US" smtClean="0"/>
              <a:t>‹#›</a:t>
            </a:fld>
            <a:endParaRPr lang="en-US"/>
          </a:p>
        </p:txBody>
      </p:sp>
    </p:spTree>
    <p:extLst>
      <p:ext uri="{BB962C8B-B14F-4D97-AF65-F5344CB8AC3E}">
        <p14:creationId xmlns:p14="http://schemas.microsoft.com/office/powerpoint/2010/main" val="3900121992"/>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3075" y="609600"/>
            <a:ext cx="2211388" cy="21336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2916238" y="1316038"/>
            <a:ext cx="3471862" cy="64992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73075" y="2743200"/>
            <a:ext cx="2211388" cy="508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6E7C9127-2CB0-4E4B-8BD8-07E7B1C71DF3}" type="datetimeFigureOut">
              <a:rPr lang="en-US" smtClean="0"/>
              <a:t>8/12/19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DE9F086-1219-4F74-BBCB-25B59C84825B}" type="slidenum">
              <a:rPr lang="en-US" smtClean="0"/>
              <a:t>‹#›</a:t>
            </a:fld>
            <a:endParaRPr lang="en-US"/>
          </a:p>
        </p:txBody>
      </p:sp>
    </p:spTree>
    <p:extLst>
      <p:ext uri="{BB962C8B-B14F-4D97-AF65-F5344CB8AC3E}">
        <p14:creationId xmlns:p14="http://schemas.microsoft.com/office/powerpoint/2010/main" val="838523124"/>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3075" y="609600"/>
            <a:ext cx="2211388" cy="21336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2916238" y="1316038"/>
            <a:ext cx="3471862" cy="64992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473075" y="2743200"/>
            <a:ext cx="2211388" cy="508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6E7C9127-2CB0-4E4B-8BD8-07E7B1C71DF3}" type="datetimeFigureOut">
              <a:rPr lang="en-US" smtClean="0"/>
              <a:t>8/12/19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DE9F086-1219-4F74-BBCB-25B59C84825B}" type="slidenum">
              <a:rPr lang="en-US" smtClean="0"/>
              <a:t>‹#›</a:t>
            </a:fld>
            <a:endParaRPr lang="en-US"/>
          </a:p>
        </p:txBody>
      </p:sp>
    </p:spTree>
    <p:extLst>
      <p:ext uri="{BB962C8B-B14F-4D97-AF65-F5344CB8AC3E}">
        <p14:creationId xmlns:p14="http://schemas.microsoft.com/office/powerpoint/2010/main" val="3337419792"/>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E7C9127-2CB0-4E4B-8BD8-07E7B1C71DF3}" type="datetimeFigureOut">
              <a:rPr lang="en-US" smtClean="0"/>
              <a:t>8/12/19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DE9F086-1219-4F74-BBCB-25B59C84825B}" type="slidenum">
              <a:rPr lang="en-US" smtClean="0"/>
              <a:t>‹#›</a:t>
            </a:fld>
            <a:endParaRPr lang="en-US"/>
          </a:p>
        </p:txBody>
      </p:sp>
    </p:spTree>
    <p:extLst>
      <p:ext uri="{BB962C8B-B14F-4D97-AF65-F5344CB8AC3E}">
        <p14:creationId xmlns:p14="http://schemas.microsoft.com/office/powerpoint/2010/main" val="3883046703"/>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08550" y="487363"/>
            <a:ext cx="1477963" cy="7748587"/>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71488" y="487363"/>
            <a:ext cx="4284662" cy="774858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E7C9127-2CB0-4E4B-8BD8-07E7B1C71DF3}" type="datetimeFigureOut">
              <a:rPr lang="en-US" smtClean="0"/>
              <a:t>8/12/19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DE9F086-1219-4F74-BBCB-25B59C84825B}" type="slidenum">
              <a:rPr lang="en-US" smtClean="0"/>
              <a:t>‹#›</a:t>
            </a:fld>
            <a:endParaRPr lang="en-US"/>
          </a:p>
        </p:txBody>
      </p:sp>
    </p:spTree>
    <p:extLst>
      <p:ext uri="{BB962C8B-B14F-4D97-AF65-F5344CB8AC3E}">
        <p14:creationId xmlns:p14="http://schemas.microsoft.com/office/powerpoint/2010/main" val="2535585335"/>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857250" y="1497013"/>
            <a:ext cx="5143500" cy="3182937"/>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857250" y="4802188"/>
            <a:ext cx="5143500" cy="220821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99FEB18D-5838-43D3-B54E-DEFCB526DC85}" type="datetimeFigureOut">
              <a:rPr lang="en-US" smtClean="0"/>
              <a:t>8/12/19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6FA3C97-0644-44DA-8886-6D099541033C}" type="slidenum">
              <a:rPr lang="en-US" smtClean="0"/>
              <a:t>‹#›</a:t>
            </a:fld>
            <a:endParaRPr lang="en-US"/>
          </a:p>
        </p:txBody>
      </p:sp>
    </p:spTree>
    <p:extLst>
      <p:ext uri="{BB962C8B-B14F-4D97-AF65-F5344CB8AC3E}">
        <p14:creationId xmlns:p14="http://schemas.microsoft.com/office/powerpoint/2010/main" val="3329943578"/>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9FEB18D-5838-43D3-B54E-DEFCB526DC85}" type="datetimeFigureOut">
              <a:rPr lang="en-US" smtClean="0"/>
              <a:t>8/12/19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6FA3C97-0644-44DA-8886-6D099541033C}" type="slidenum">
              <a:rPr lang="en-US" smtClean="0"/>
              <a:t>‹#›</a:t>
            </a:fld>
            <a:endParaRPr lang="en-US"/>
          </a:p>
        </p:txBody>
      </p:sp>
    </p:spTree>
    <p:extLst>
      <p:ext uri="{BB962C8B-B14F-4D97-AF65-F5344CB8AC3E}">
        <p14:creationId xmlns:p14="http://schemas.microsoft.com/office/powerpoint/2010/main" val="1502285920"/>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68313" y="2279650"/>
            <a:ext cx="5915025" cy="3803650"/>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468313" y="6119813"/>
            <a:ext cx="5915025" cy="2000250"/>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9FEB18D-5838-43D3-B54E-DEFCB526DC85}" type="datetimeFigureOut">
              <a:rPr lang="en-US" smtClean="0"/>
              <a:t>8/12/19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6FA3C97-0644-44DA-8886-6D099541033C}" type="slidenum">
              <a:rPr lang="en-US" smtClean="0"/>
              <a:t>‹#›</a:t>
            </a:fld>
            <a:endParaRPr lang="en-US"/>
          </a:p>
        </p:txBody>
      </p:sp>
    </p:spTree>
    <p:extLst>
      <p:ext uri="{BB962C8B-B14F-4D97-AF65-F5344CB8AC3E}">
        <p14:creationId xmlns:p14="http://schemas.microsoft.com/office/powerpoint/2010/main" val="1229174041"/>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71488" y="2433638"/>
            <a:ext cx="2881312" cy="58023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3505200" y="2433638"/>
            <a:ext cx="2881313" cy="58023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99FEB18D-5838-43D3-B54E-DEFCB526DC85}" type="datetimeFigureOut">
              <a:rPr lang="en-US" smtClean="0"/>
              <a:t>8/12/19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6FA3C97-0644-44DA-8886-6D099541033C}" type="slidenum">
              <a:rPr lang="en-US" smtClean="0"/>
              <a:t>‹#›</a:t>
            </a:fld>
            <a:endParaRPr lang="en-US"/>
          </a:p>
        </p:txBody>
      </p:sp>
    </p:spTree>
    <p:extLst>
      <p:ext uri="{BB962C8B-B14F-4D97-AF65-F5344CB8AC3E}">
        <p14:creationId xmlns:p14="http://schemas.microsoft.com/office/powerpoint/2010/main" val="212810592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72381" y="486836"/>
            <a:ext cx="5915025" cy="1767417"/>
          </a:xfrm>
        </p:spPr>
        <p:txBody>
          <a:bodyPr/>
          <a:lstStyle/>
          <a:p>
            <a:r>
              <a:rPr lang="en-US"/>
              <a:t>Click to edit Master title style</a:t>
            </a:r>
            <a:endParaRPr lang="en-US" dirty="0"/>
          </a:p>
        </p:txBody>
      </p:sp>
      <p:sp>
        <p:nvSpPr>
          <p:cNvPr id="3" name="Text Placeholder 2"/>
          <p:cNvSpPr>
            <a:spLocks noGrp="1"/>
          </p:cNvSpPr>
          <p:nvPr>
            <p:ph type="body" idx="1"/>
          </p:nvPr>
        </p:nvSpPr>
        <p:spPr>
          <a:xfrm>
            <a:off x="472381" y="2241551"/>
            <a:ext cx="2901255" cy="1098549"/>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472381" y="3340100"/>
            <a:ext cx="2901255" cy="491278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3471863" y="2241551"/>
            <a:ext cx="2915543" cy="1098549"/>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3471863" y="3340100"/>
            <a:ext cx="2915543" cy="491278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AEAC025C-E97A-4C0A-95EA-1E83B182BAD8}" type="datetimeFigureOut">
              <a:rPr lang="en-US" smtClean="0"/>
              <a:t>8/12/19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E6AE9C3-C37B-4FD2-B5B5-E36351D08678}" type="slidenum">
              <a:rPr lang="en-US" smtClean="0"/>
              <a:t>‹#›</a:t>
            </a:fld>
            <a:endParaRPr lang="en-US"/>
          </a:p>
        </p:txBody>
      </p:sp>
    </p:spTree>
    <p:extLst>
      <p:ext uri="{BB962C8B-B14F-4D97-AF65-F5344CB8AC3E}">
        <p14:creationId xmlns:p14="http://schemas.microsoft.com/office/powerpoint/2010/main" val="2082365115"/>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73075" y="487363"/>
            <a:ext cx="5915025" cy="1766887"/>
          </a:xfrm>
        </p:spPr>
        <p:txBody>
          <a:bodyPr/>
          <a:lstStyle/>
          <a:p>
            <a:r>
              <a:rPr lang="en-US"/>
              <a:t>Click to edit Master title style</a:t>
            </a:r>
          </a:p>
        </p:txBody>
      </p:sp>
      <p:sp>
        <p:nvSpPr>
          <p:cNvPr id="3" name="Text Placeholder 2"/>
          <p:cNvSpPr>
            <a:spLocks noGrp="1"/>
          </p:cNvSpPr>
          <p:nvPr>
            <p:ph type="body" idx="1"/>
          </p:nvPr>
        </p:nvSpPr>
        <p:spPr>
          <a:xfrm>
            <a:off x="473075" y="2241550"/>
            <a:ext cx="2900363" cy="109855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73075" y="3340100"/>
            <a:ext cx="2900363" cy="491331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3471863" y="2241550"/>
            <a:ext cx="2916237" cy="109855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3471863" y="3340100"/>
            <a:ext cx="2916237" cy="491331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99FEB18D-5838-43D3-B54E-DEFCB526DC85}" type="datetimeFigureOut">
              <a:rPr lang="en-US" smtClean="0"/>
              <a:t>8/12/19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6FA3C97-0644-44DA-8886-6D099541033C}" type="slidenum">
              <a:rPr lang="en-US" smtClean="0"/>
              <a:t>‹#›</a:t>
            </a:fld>
            <a:endParaRPr lang="en-US"/>
          </a:p>
        </p:txBody>
      </p:sp>
    </p:spTree>
    <p:extLst>
      <p:ext uri="{BB962C8B-B14F-4D97-AF65-F5344CB8AC3E}">
        <p14:creationId xmlns:p14="http://schemas.microsoft.com/office/powerpoint/2010/main" val="3368947180"/>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99FEB18D-5838-43D3-B54E-DEFCB526DC85}" type="datetimeFigureOut">
              <a:rPr lang="en-US" smtClean="0"/>
              <a:t>8/12/19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6FA3C97-0644-44DA-8886-6D099541033C}" type="slidenum">
              <a:rPr lang="en-US" smtClean="0"/>
              <a:t>‹#›</a:t>
            </a:fld>
            <a:endParaRPr lang="en-US"/>
          </a:p>
        </p:txBody>
      </p:sp>
    </p:spTree>
    <p:extLst>
      <p:ext uri="{BB962C8B-B14F-4D97-AF65-F5344CB8AC3E}">
        <p14:creationId xmlns:p14="http://schemas.microsoft.com/office/powerpoint/2010/main" val="2435588973"/>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9FEB18D-5838-43D3-B54E-DEFCB526DC85}" type="datetimeFigureOut">
              <a:rPr lang="en-US" smtClean="0"/>
              <a:t>8/12/19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6FA3C97-0644-44DA-8886-6D099541033C}" type="slidenum">
              <a:rPr lang="en-US" smtClean="0"/>
              <a:t>‹#›</a:t>
            </a:fld>
            <a:endParaRPr lang="en-US"/>
          </a:p>
        </p:txBody>
      </p:sp>
    </p:spTree>
    <p:extLst>
      <p:ext uri="{BB962C8B-B14F-4D97-AF65-F5344CB8AC3E}">
        <p14:creationId xmlns:p14="http://schemas.microsoft.com/office/powerpoint/2010/main" val="1275138389"/>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3075" y="609600"/>
            <a:ext cx="2211388" cy="21336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2916238" y="1316038"/>
            <a:ext cx="3471862" cy="64992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73075" y="2743200"/>
            <a:ext cx="2211388" cy="508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99FEB18D-5838-43D3-B54E-DEFCB526DC85}" type="datetimeFigureOut">
              <a:rPr lang="en-US" smtClean="0"/>
              <a:t>8/12/19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6FA3C97-0644-44DA-8886-6D099541033C}" type="slidenum">
              <a:rPr lang="en-US" smtClean="0"/>
              <a:t>‹#›</a:t>
            </a:fld>
            <a:endParaRPr lang="en-US"/>
          </a:p>
        </p:txBody>
      </p:sp>
    </p:spTree>
    <p:extLst>
      <p:ext uri="{BB962C8B-B14F-4D97-AF65-F5344CB8AC3E}">
        <p14:creationId xmlns:p14="http://schemas.microsoft.com/office/powerpoint/2010/main" val="658542012"/>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3075" y="609600"/>
            <a:ext cx="2211388" cy="21336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2916238" y="1316038"/>
            <a:ext cx="3471862" cy="64992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473075" y="2743200"/>
            <a:ext cx="2211388" cy="508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99FEB18D-5838-43D3-B54E-DEFCB526DC85}" type="datetimeFigureOut">
              <a:rPr lang="en-US" smtClean="0"/>
              <a:t>8/12/19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6FA3C97-0644-44DA-8886-6D099541033C}" type="slidenum">
              <a:rPr lang="en-US" smtClean="0"/>
              <a:t>‹#›</a:t>
            </a:fld>
            <a:endParaRPr lang="en-US"/>
          </a:p>
        </p:txBody>
      </p:sp>
    </p:spTree>
    <p:extLst>
      <p:ext uri="{BB962C8B-B14F-4D97-AF65-F5344CB8AC3E}">
        <p14:creationId xmlns:p14="http://schemas.microsoft.com/office/powerpoint/2010/main" val="149399032"/>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9FEB18D-5838-43D3-B54E-DEFCB526DC85}" type="datetimeFigureOut">
              <a:rPr lang="en-US" smtClean="0"/>
              <a:t>8/12/19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6FA3C97-0644-44DA-8886-6D099541033C}" type="slidenum">
              <a:rPr lang="en-US" smtClean="0"/>
              <a:t>‹#›</a:t>
            </a:fld>
            <a:endParaRPr lang="en-US"/>
          </a:p>
        </p:txBody>
      </p:sp>
    </p:spTree>
    <p:extLst>
      <p:ext uri="{BB962C8B-B14F-4D97-AF65-F5344CB8AC3E}">
        <p14:creationId xmlns:p14="http://schemas.microsoft.com/office/powerpoint/2010/main" val="159422765"/>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08550" y="487363"/>
            <a:ext cx="1477963" cy="7748587"/>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71488" y="487363"/>
            <a:ext cx="4284662" cy="774858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9FEB18D-5838-43D3-B54E-DEFCB526DC85}" type="datetimeFigureOut">
              <a:rPr lang="en-US" smtClean="0"/>
              <a:t>8/12/19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6FA3C97-0644-44DA-8886-6D099541033C}" type="slidenum">
              <a:rPr lang="en-US" smtClean="0"/>
              <a:t>‹#›</a:t>
            </a:fld>
            <a:endParaRPr lang="en-US"/>
          </a:p>
        </p:txBody>
      </p:sp>
    </p:spTree>
    <p:extLst>
      <p:ext uri="{BB962C8B-B14F-4D97-AF65-F5344CB8AC3E}">
        <p14:creationId xmlns:p14="http://schemas.microsoft.com/office/powerpoint/2010/main" val="918214875"/>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857250" y="1497013"/>
            <a:ext cx="5143500" cy="3182937"/>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857250" y="4802188"/>
            <a:ext cx="5143500" cy="220821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18103D98-497B-49BD-B3ED-F16687E780CC}" type="datetimeFigureOut">
              <a:rPr lang="en-US" smtClean="0"/>
              <a:t>8/12/19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4558C1-C4AC-47B1-B567-5CEAA1466768}" type="slidenum">
              <a:rPr lang="en-US" smtClean="0"/>
              <a:t>‹#›</a:t>
            </a:fld>
            <a:endParaRPr lang="en-US"/>
          </a:p>
        </p:txBody>
      </p:sp>
    </p:spTree>
    <p:extLst>
      <p:ext uri="{BB962C8B-B14F-4D97-AF65-F5344CB8AC3E}">
        <p14:creationId xmlns:p14="http://schemas.microsoft.com/office/powerpoint/2010/main" val="955330679"/>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8103D98-497B-49BD-B3ED-F16687E780CC}" type="datetimeFigureOut">
              <a:rPr lang="en-US" smtClean="0"/>
              <a:t>8/12/19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4558C1-C4AC-47B1-B567-5CEAA1466768}" type="slidenum">
              <a:rPr lang="en-US" smtClean="0"/>
              <a:t>‹#›</a:t>
            </a:fld>
            <a:endParaRPr lang="en-US"/>
          </a:p>
        </p:txBody>
      </p:sp>
    </p:spTree>
    <p:extLst>
      <p:ext uri="{BB962C8B-B14F-4D97-AF65-F5344CB8AC3E}">
        <p14:creationId xmlns:p14="http://schemas.microsoft.com/office/powerpoint/2010/main" val="126417058"/>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68313" y="2279650"/>
            <a:ext cx="5915025" cy="3803650"/>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468313" y="6119813"/>
            <a:ext cx="5915025" cy="2000250"/>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8103D98-497B-49BD-B3ED-F16687E780CC}" type="datetimeFigureOut">
              <a:rPr lang="en-US" smtClean="0"/>
              <a:t>8/12/19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4558C1-C4AC-47B1-B567-5CEAA1466768}" type="slidenum">
              <a:rPr lang="en-US" smtClean="0"/>
              <a:t>‹#›</a:t>
            </a:fld>
            <a:endParaRPr lang="en-US"/>
          </a:p>
        </p:txBody>
      </p:sp>
    </p:spTree>
    <p:extLst>
      <p:ext uri="{BB962C8B-B14F-4D97-AF65-F5344CB8AC3E}">
        <p14:creationId xmlns:p14="http://schemas.microsoft.com/office/powerpoint/2010/main" val="3221245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AEAC025C-E97A-4C0A-95EA-1E83B182BAD8}" type="datetimeFigureOut">
              <a:rPr lang="en-US" smtClean="0"/>
              <a:t>8/12/19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E6AE9C3-C37B-4FD2-B5B5-E36351D08678}" type="slidenum">
              <a:rPr lang="en-US" smtClean="0"/>
              <a:t>‹#›</a:t>
            </a:fld>
            <a:endParaRPr lang="en-US"/>
          </a:p>
        </p:txBody>
      </p:sp>
    </p:spTree>
    <p:extLst>
      <p:ext uri="{BB962C8B-B14F-4D97-AF65-F5344CB8AC3E}">
        <p14:creationId xmlns:p14="http://schemas.microsoft.com/office/powerpoint/2010/main" val="1436591667"/>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71488" y="2433638"/>
            <a:ext cx="2881312" cy="58023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3505200" y="2433638"/>
            <a:ext cx="2881313" cy="58023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8103D98-497B-49BD-B3ED-F16687E780CC}" type="datetimeFigureOut">
              <a:rPr lang="en-US" smtClean="0"/>
              <a:t>8/12/19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4558C1-C4AC-47B1-B567-5CEAA1466768}" type="slidenum">
              <a:rPr lang="en-US" smtClean="0"/>
              <a:t>‹#›</a:t>
            </a:fld>
            <a:endParaRPr lang="en-US"/>
          </a:p>
        </p:txBody>
      </p:sp>
    </p:spTree>
    <p:extLst>
      <p:ext uri="{BB962C8B-B14F-4D97-AF65-F5344CB8AC3E}">
        <p14:creationId xmlns:p14="http://schemas.microsoft.com/office/powerpoint/2010/main" val="129796419"/>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73075" y="487363"/>
            <a:ext cx="5915025" cy="1766887"/>
          </a:xfrm>
        </p:spPr>
        <p:txBody>
          <a:bodyPr/>
          <a:lstStyle/>
          <a:p>
            <a:r>
              <a:rPr lang="en-US"/>
              <a:t>Click to edit Master title style</a:t>
            </a:r>
          </a:p>
        </p:txBody>
      </p:sp>
      <p:sp>
        <p:nvSpPr>
          <p:cNvPr id="3" name="Text Placeholder 2"/>
          <p:cNvSpPr>
            <a:spLocks noGrp="1"/>
          </p:cNvSpPr>
          <p:nvPr>
            <p:ph type="body" idx="1"/>
          </p:nvPr>
        </p:nvSpPr>
        <p:spPr>
          <a:xfrm>
            <a:off x="473075" y="2241550"/>
            <a:ext cx="2900363" cy="109855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73075" y="3340100"/>
            <a:ext cx="2900363" cy="491331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3471863" y="2241550"/>
            <a:ext cx="2916237" cy="109855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3471863" y="3340100"/>
            <a:ext cx="2916237" cy="491331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8103D98-497B-49BD-B3ED-F16687E780CC}" type="datetimeFigureOut">
              <a:rPr lang="en-US" smtClean="0"/>
              <a:t>8/12/19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24558C1-C4AC-47B1-B567-5CEAA1466768}" type="slidenum">
              <a:rPr lang="en-US" smtClean="0"/>
              <a:t>‹#›</a:t>
            </a:fld>
            <a:endParaRPr lang="en-US"/>
          </a:p>
        </p:txBody>
      </p:sp>
    </p:spTree>
    <p:extLst>
      <p:ext uri="{BB962C8B-B14F-4D97-AF65-F5344CB8AC3E}">
        <p14:creationId xmlns:p14="http://schemas.microsoft.com/office/powerpoint/2010/main" val="3758492155"/>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8103D98-497B-49BD-B3ED-F16687E780CC}" type="datetimeFigureOut">
              <a:rPr lang="en-US" smtClean="0"/>
              <a:t>8/12/19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4558C1-C4AC-47B1-B567-5CEAA1466768}" type="slidenum">
              <a:rPr lang="en-US" smtClean="0"/>
              <a:t>‹#›</a:t>
            </a:fld>
            <a:endParaRPr lang="en-US"/>
          </a:p>
        </p:txBody>
      </p:sp>
    </p:spTree>
    <p:extLst>
      <p:ext uri="{BB962C8B-B14F-4D97-AF65-F5344CB8AC3E}">
        <p14:creationId xmlns:p14="http://schemas.microsoft.com/office/powerpoint/2010/main" val="4061075532"/>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8103D98-497B-49BD-B3ED-F16687E780CC}" type="datetimeFigureOut">
              <a:rPr lang="en-US" smtClean="0"/>
              <a:t>8/12/19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24558C1-C4AC-47B1-B567-5CEAA1466768}" type="slidenum">
              <a:rPr lang="en-US" smtClean="0"/>
              <a:t>‹#›</a:t>
            </a:fld>
            <a:endParaRPr lang="en-US"/>
          </a:p>
        </p:txBody>
      </p:sp>
    </p:spTree>
    <p:extLst>
      <p:ext uri="{BB962C8B-B14F-4D97-AF65-F5344CB8AC3E}">
        <p14:creationId xmlns:p14="http://schemas.microsoft.com/office/powerpoint/2010/main" val="2763354450"/>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3075" y="609600"/>
            <a:ext cx="2211388" cy="21336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2916238" y="1316038"/>
            <a:ext cx="3471862" cy="64992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73075" y="2743200"/>
            <a:ext cx="2211388" cy="508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8103D98-497B-49BD-B3ED-F16687E780CC}" type="datetimeFigureOut">
              <a:rPr lang="en-US" smtClean="0"/>
              <a:t>8/12/19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4558C1-C4AC-47B1-B567-5CEAA1466768}" type="slidenum">
              <a:rPr lang="en-US" smtClean="0"/>
              <a:t>‹#›</a:t>
            </a:fld>
            <a:endParaRPr lang="en-US"/>
          </a:p>
        </p:txBody>
      </p:sp>
    </p:spTree>
    <p:extLst>
      <p:ext uri="{BB962C8B-B14F-4D97-AF65-F5344CB8AC3E}">
        <p14:creationId xmlns:p14="http://schemas.microsoft.com/office/powerpoint/2010/main" val="2276197606"/>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3075" y="609600"/>
            <a:ext cx="2211388" cy="21336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2916238" y="1316038"/>
            <a:ext cx="3471862" cy="64992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473075" y="2743200"/>
            <a:ext cx="2211388" cy="508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8103D98-497B-49BD-B3ED-F16687E780CC}" type="datetimeFigureOut">
              <a:rPr lang="en-US" smtClean="0"/>
              <a:t>8/12/19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4558C1-C4AC-47B1-B567-5CEAA1466768}" type="slidenum">
              <a:rPr lang="en-US" smtClean="0"/>
              <a:t>‹#›</a:t>
            </a:fld>
            <a:endParaRPr lang="en-US"/>
          </a:p>
        </p:txBody>
      </p:sp>
    </p:spTree>
    <p:extLst>
      <p:ext uri="{BB962C8B-B14F-4D97-AF65-F5344CB8AC3E}">
        <p14:creationId xmlns:p14="http://schemas.microsoft.com/office/powerpoint/2010/main" val="1161224522"/>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8103D98-497B-49BD-B3ED-F16687E780CC}" type="datetimeFigureOut">
              <a:rPr lang="en-US" smtClean="0"/>
              <a:t>8/12/19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4558C1-C4AC-47B1-B567-5CEAA1466768}" type="slidenum">
              <a:rPr lang="en-US" smtClean="0"/>
              <a:t>‹#›</a:t>
            </a:fld>
            <a:endParaRPr lang="en-US"/>
          </a:p>
        </p:txBody>
      </p:sp>
    </p:spTree>
    <p:extLst>
      <p:ext uri="{BB962C8B-B14F-4D97-AF65-F5344CB8AC3E}">
        <p14:creationId xmlns:p14="http://schemas.microsoft.com/office/powerpoint/2010/main" val="3604498591"/>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08550" y="487363"/>
            <a:ext cx="1477963" cy="7748587"/>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71488" y="487363"/>
            <a:ext cx="4284662" cy="774858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8103D98-497B-49BD-B3ED-F16687E780CC}" type="datetimeFigureOut">
              <a:rPr lang="en-US" smtClean="0"/>
              <a:t>8/12/19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4558C1-C4AC-47B1-B567-5CEAA1466768}" type="slidenum">
              <a:rPr lang="en-US" smtClean="0"/>
              <a:t>‹#›</a:t>
            </a:fld>
            <a:endParaRPr lang="en-US"/>
          </a:p>
        </p:txBody>
      </p:sp>
    </p:spTree>
    <p:extLst>
      <p:ext uri="{BB962C8B-B14F-4D97-AF65-F5344CB8AC3E}">
        <p14:creationId xmlns:p14="http://schemas.microsoft.com/office/powerpoint/2010/main" val="15387577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EAC025C-E97A-4C0A-95EA-1E83B182BAD8}" type="datetimeFigureOut">
              <a:rPr lang="en-US" smtClean="0"/>
              <a:t>8/12/19</a:t>
            </a:fld>
            <a:endParaRPr lang="en-US"/>
          </a:p>
        </p:txBody>
      </p:sp>
      <p:sp>
        <p:nvSpPr>
          <p:cNvPr id="5" name="Rectangle 4"/>
          <p:cNvSpPr/>
          <p:nvPr userDrawn="1"/>
        </p:nvSpPr>
        <p:spPr>
          <a:xfrm>
            <a:off x="-1" y="0"/>
            <a:ext cx="3429000" cy="9144000"/>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800" dirty="0"/>
          </a:p>
        </p:txBody>
      </p:sp>
      <p:grpSp>
        <p:nvGrpSpPr>
          <p:cNvPr id="13" name="Group 12"/>
          <p:cNvGrpSpPr/>
          <p:nvPr userDrawn="1"/>
        </p:nvGrpSpPr>
        <p:grpSpPr>
          <a:xfrm>
            <a:off x="3514983" y="57055"/>
            <a:ext cx="3158533" cy="800219"/>
            <a:chOff x="3514983" y="307776"/>
            <a:chExt cx="3158533" cy="800219"/>
          </a:xfrm>
        </p:grpSpPr>
        <p:sp>
          <p:nvSpPr>
            <p:cNvPr id="14" name="TextBox 13"/>
            <p:cNvSpPr txBox="1"/>
            <p:nvPr/>
          </p:nvSpPr>
          <p:spPr>
            <a:xfrm>
              <a:off x="3514983" y="307776"/>
              <a:ext cx="1994777" cy="800219"/>
            </a:xfrm>
            <a:prstGeom prst="rect">
              <a:avLst/>
            </a:prstGeom>
            <a:noFill/>
          </p:spPr>
          <p:txBody>
            <a:bodyPr wrap="none" rtlCol="0">
              <a:spAutoFit/>
            </a:bodyPr>
            <a:lstStyle/>
            <a:p>
              <a:r>
                <a:rPr lang="en-US" sz="2800" i="1" dirty="0"/>
                <a:t>My Platform</a:t>
              </a:r>
            </a:p>
            <a:p>
              <a:endParaRPr lang="en-US" dirty="0"/>
            </a:p>
          </p:txBody>
        </p:sp>
        <p:cxnSp>
          <p:nvCxnSpPr>
            <p:cNvPr id="15" name="Straight Connector 14"/>
            <p:cNvCxnSpPr/>
            <p:nvPr/>
          </p:nvCxnSpPr>
          <p:spPr>
            <a:xfrm>
              <a:off x="3514983" y="798513"/>
              <a:ext cx="3158533"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7" name="Group 16"/>
          <p:cNvGrpSpPr/>
          <p:nvPr userDrawn="1"/>
        </p:nvGrpSpPr>
        <p:grpSpPr>
          <a:xfrm>
            <a:off x="3577390" y="2198641"/>
            <a:ext cx="3158533" cy="800219"/>
            <a:chOff x="3514983" y="307776"/>
            <a:chExt cx="3158533" cy="800219"/>
          </a:xfrm>
        </p:grpSpPr>
        <p:sp>
          <p:nvSpPr>
            <p:cNvPr id="18" name="TextBox 17"/>
            <p:cNvSpPr txBox="1"/>
            <p:nvPr/>
          </p:nvSpPr>
          <p:spPr>
            <a:xfrm>
              <a:off x="3514983" y="307776"/>
              <a:ext cx="1661032" cy="800219"/>
            </a:xfrm>
            <a:prstGeom prst="rect">
              <a:avLst/>
            </a:prstGeom>
            <a:noFill/>
          </p:spPr>
          <p:txBody>
            <a:bodyPr wrap="none" rtlCol="0">
              <a:spAutoFit/>
            </a:bodyPr>
            <a:lstStyle/>
            <a:p>
              <a:r>
                <a:rPr lang="en-US" sz="2800" i="1" dirty="0"/>
                <a:t>The Issues</a:t>
              </a:r>
            </a:p>
            <a:p>
              <a:endParaRPr lang="en-US" dirty="0"/>
            </a:p>
          </p:txBody>
        </p:sp>
        <p:cxnSp>
          <p:nvCxnSpPr>
            <p:cNvPr id="19" name="Straight Connector 18"/>
            <p:cNvCxnSpPr/>
            <p:nvPr/>
          </p:nvCxnSpPr>
          <p:spPr>
            <a:xfrm>
              <a:off x="3514983" y="798513"/>
              <a:ext cx="3158533"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22" name="Group 21"/>
          <p:cNvGrpSpPr/>
          <p:nvPr userDrawn="1"/>
        </p:nvGrpSpPr>
        <p:grpSpPr>
          <a:xfrm>
            <a:off x="3569370" y="4869656"/>
            <a:ext cx="3158533" cy="800219"/>
            <a:chOff x="3514983" y="307776"/>
            <a:chExt cx="3158533" cy="800219"/>
          </a:xfrm>
        </p:grpSpPr>
        <p:sp>
          <p:nvSpPr>
            <p:cNvPr id="23" name="TextBox 22"/>
            <p:cNvSpPr txBox="1"/>
            <p:nvPr/>
          </p:nvSpPr>
          <p:spPr>
            <a:xfrm>
              <a:off x="3514983" y="307776"/>
              <a:ext cx="2299925" cy="800219"/>
            </a:xfrm>
            <a:prstGeom prst="rect">
              <a:avLst/>
            </a:prstGeom>
            <a:noFill/>
          </p:spPr>
          <p:txBody>
            <a:bodyPr wrap="none" rtlCol="0">
              <a:spAutoFit/>
            </a:bodyPr>
            <a:lstStyle/>
            <a:p>
              <a:r>
                <a:rPr lang="en-US" sz="2800" i="1" dirty="0"/>
                <a:t>My Experience</a:t>
              </a:r>
            </a:p>
            <a:p>
              <a:endParaRPr lang="en-US" dirty="0"/>
            </a:p>
          </p:txBody>
        </p:sp>
        <p:cxnSp>
          <p:nvCxnSpPr>
            <p:cNvPr id="24" name="Straight Connector 23"/>
            <p:cNvCxnSpPr/>
            <p:nvPr/>
          </p:nvCxnSpPr>
          <p:spPr>
            <a:xfrm>
              <a:off x="3514983" y="798513"/>
              <a:ext cx="3158533"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30" name="Picture Placeholder 29"/>
          <p:cNvSpPr>
            <a:spLocks noGrp="1"/>
          </p:cNvSpPr>
          <p:nvPr>
            <p:ph type="pic" sz="quarter" idx="13"/>
          </p:nvPr>
        </p:nvSpPr>
        <p:spPr>
          <a:xfrm>
            <a:off x="471488" y="2551113"/>
            <a:ext cx="2595562" cy="3244850"/>
          </a:xfrm>
        </p:spPr>
        <p:txBody>
          <a:bodyPr/>
          <a:lstStyle>
            <a:lvl1pPr marL="0" indent="0" algn="ctr">
              <a:buFontTx/>
              <a:buNone/>
              <a:defRPr baseline="0">
                <a:solidFill>
                  <a:schemeClr val="bg1"/>
                </a:solidFill>
              </a:defRPr>
            </a:lvl1pPr>
          </a:lstStyle>
          <a:p>
            <a:endParaRPr lang="en-US" dirty="0"/>
          </a:p>
          <a:p>
            <a:endParaRPr lang="en-US" dirty="0"/>
          </a:p>
          <a:p>
            <a:r>
              <a:rPr lang="en-US" dirty="0"/>
              <a:t>Drag or paste a photo of yourself here</a:t>
            </a:r>
          </a:p>
        </p:txBody>
      </p:sp>
      <p:sp>
        <p:nvSpPr>
          <p:cNvPr id="32" name="Text Placeholder 31"/>
          <p:cNvSpPr>
            <a:spLocks noGrp="1"/>
          </p:cNvSpPr>
          <p:nvPr>
            <p:ph type="body" sz="quarter" idx="14" hasCustomPrompt="1"/>
          </p:nvPr>
        </p:nvSpPr>
        <p:spPr>
          <a:xfrm>
            <a:off x="419791" y="590368"/>
            <a:ext cx="2665935" cy="1018952"/>
          </a:xfrm>
        </p:spPr>
        <p:txBody>
          <a:bodyPr/>
          <a:lstStyle>
            <a:lvl1pPr marL="0" indent="0">
              <a:buFontTx/>
              <a:buNone/>
              <a:defRPr sz="6000"/>
            </a:lvl1pPr>
          </a:lstStyle>
          <a:p>
            <a:pPr algn="ctr"/>
            <a:r>
              <a:rPr lang="en-US" sz="8800" i="1" dirty="0">
                <a:solidFill>
                  <a:schemeClr val="bg1">
                    <a:lumMod val="95000"/>
                  </a:schemeClr>
                </a:solidFill>
                <a:effectLst>
                  <a:outerShdw blurRad="38100" dist="38100" dir="2700000" algn="tl">
                    <a:srgbClr val="000000">
                      <a:alpha val="43137"/>
                    </a:srgbClr>
                  </a:outerShdw>
                </a:effectLst>
              </a:rPr>
              <a:t>Last </a:t>
            </a:r>
          </a:p>
        </p:txBody>
      </p:sp>
      <p:sp>
        <p:nvSpPr>
          <p:cNvPr id="36" name="Text Placeholder 35"/>
          <p:cNvSpPr>
            <a:spLocks noGrp="1"/>
          </p:cNvSpPr>
          <p:nvPr>
            <p:ph type="body" sz="quarter" idx="15" hasCustomPrompt="1"/>
          </p:nvPr>
        </p:nvSpPr>
        <p:spPr>
          <a:xfrm>
            <a:off x="419791" y="1873505"/>
            <a:ext cx="2647259" cy="554569"/>
          </a:xfrm>
        </p:spPr>
        <p:txBody>
          <a:bodyPr/>
          <a:lstStyle>
            <a:lvl1pPr marL="0" indent="0" algn="ctr">
              <a:buNone/>
              <a:defRPr sz="2400"/>
            </a:lvl1pPr>
          </a:lstStyle>
          <a:p>
            <a:pPr lvl="0"/>
            <a:r>
              <a:rPr lang="en-US" sz="3600" i="1" dirty="0">
                <a:solidFill>
                  <a:schemeClr val="bg1">
                    <a:lumMod val="95000"/>
                  </a:schemeClr>
                </a:solidFill>
                <a:effectLst>
                  <a:outerShdw blurRad="38100" dist="38100" dir="2700000" algn="tl">
                    <a:srgbClr val="000000">
                      <a:alpha val="43137"/>
                    </a:srgbClr>
                  </a:outerShdw>
                </a:effectLst>
              </a:rPr>
              <a:t>Office</a:t>
            </a:r>
            <a:endParaRPr lang="en-US" dirty="0"/>
          </a:p>
        </p:txBody>
      </p:sp>
      <p:cxnSp>
        <p:nvCxnSpPr>
          <p:cNvPr id="38" name="Straight Arrow Connector 37"/>
          <p:cNvCxnSpPr/>
          <p:nvPr userDrawn="1"/>
        </p:nvCxnSpPr>
        <p:spPr>
          <a:xfrm flipH="1">
            <a:off x="279681" y="1755521"/>
            <a:ext cx="2979175" cy="0"/>
          </a:xfrm>
          <a:prstGeom prst="straightConnector1">
            <a:avLst/>
          </a:prstGeom>
          <a:ln w="38100">
            <a:solidFill>
              <a:schemeClr val="bg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39" name="Text Placeholder 35"/>
          <p:cNvSpPr>
            <a:spLocks noGrp="1"/>
          </p:cNvSpPr>
          <p:nvPr>
            <p:ph type="body" sz="quarter" idx="16" hasCustomPrompt="1"/>
          </p:nvPr>
        </p:nvSpPr>
        <p:spPr>
          <a:xfrm>
            <a:off x="439459" y="241352"/>
            <a:ext cx="2647259" cy="554569"/>
          </a:xfrm>
        </p:spPr>
        <p:txBody>
          <a:bodyPr/>
          <a:lstStyle>
            <a:lvl1pPr marL="0" indent="0" algn="ctr">
              <a:buNone/>
              <a:defRPr sz="2400"/>
            </a:lvl1pPr>
          </a:lstStyle>
          <a:p>
            <a:pPr lvl="0"/>
            <a:r>
              <a:rPr lang="en-US" sz="3600" i="1" dirty="0">
                <a:solidFill>
                  <a:schemeClr val="bg1">
                    <a:lumMod val="95000"/>
                  </a:schemeClr>
                </a:solidFill>
                <a:effectLst>
                  <a:outerShdw blurRad="38100" dist="38100" dir="2700000" algn="tl">
                    <a:srgbClr val="000000">
                      <a:alpha val="43137"/>
                    </a:srgbClr>
                  </a:outerShdw>
                </a:effectLst>
              </a:rPr>
              <a:t>First Name</a:t>
            </a:r>
            <a:endParaRPr lang="en-US" dirty="0"/>
          </a:p>
        </p:txBody>
      </p:sp>
      <p:sp>
        <p:nvSpPr>
          <p:cNvPr id="40" name="Text Placeholder 35"/>
          <p:cNvSpPr>
            <a:spLocks noGrp="1"/>
          </p:cNvSpPr>
          <p:nvPr>
            <p:ph type="body" sz="quarter" idx="17" hasCustomPrompt="1"/>
          </p:nvPr>
        </p:nvSpPr>
        <p:spPr>
          <a:xfrm>
            <a:off x="1" y="5791662"/>
            <a:ext cx="3427874" cy="1195797"/>
          </a:xfrm>
        </p:spPr>
        <p:txBody>
          <a:bodyPr/>
          <a:lstStyle>
            <a:lvl1pPr marL="0" indent="0" algn="ctr">
              <a:buNone/>
              <a:defRPr sz="2400"/>
            </a:lvl1pPr>
          </a:lstStyle>
          <a:p>
            <a:pPr lvl="0"/>
            <a:r>
              <a:rPr lang="en-US" sz="3600" i="1" dirty="0">
                <a:solidFill>
                  <a:schemeClr val="bg1">
                    <a:lumMod val="95000"/>
                  </a:schemeClr>
                </a:solidFill>
                <a:effectLst>
                  <a:outerShdw blurRad="38100" dist="38100" dir="2700000" algn="tl">
                    <a:srgbClr val="000000">
                      <a:alpha val="43137"/>
                    </a:srgbClr>
                  </a:outerShdw>
                </a:effectLst>
              </a:rPr>
              <a:t>Enter your campaign slogan</a:t>
            </a:r>
            <a:endParaRPr lang="en-US" dirty="0"/>
          </a:p>
        </p:txBody>
      </p:sp>
      <p:sp>
        <p:nvSpPr>
          <p:cNvPr id="42" name="Text Placeholder 41"/>
          <p:cNvSpPr>
            <a:spLocks noGrp="1"/>
          </p:cNvSpPr>
          <p:nvPr>
            <p:ph type="body" sz="quarter" idx="18" hasCustomPrompt="1"/>
          </p:nvPr>
        </p:nvSpPr>
        <p:spPr>
          <a:xfrm>
            <a:off x="0" y="7061200"/>
            <a:ext cx="3427413" cy="2082800"/>
          </a:xfrm>
        </p:spPr>
        <p:txBody>
          <a:bodyPr>
            <a:normAutofit/>
          </a:bodyPr>
          <a:lstStyle>
            <a:lvl1pPr marL="0" indent="0">
              <a:buFontTx/>
              <a:buNone/>
              <a:defRPr sz="1400" baseline="0">
                <a:solidFill>
                  <a:schemeClr val="bg1"/>
                </a:solidFill>
              </a:defRPr>
            </a:lvl1pPr>
            <a:lvl3pPr marL="685800" indent="0">
              <a:buFontTx/>
              <a:buNone/>
              <a:defRPr/>
            </a:lvl3pPr>
          </a:lstStyle>
          <a:p>
            <a:pPr lvl="0"/>
            <a:r>
              <a:rPr lang="en-US" dirty="0"/>
              <a:t>Personal statement –  Who are you and why are you the best choice?</a:t>
            </a:r>
          </a:p>
        </p:txBody>
      </p:sp>
      <p:sp>
        <p:nvSpPr>
          <p:cNvPr id="44" name="Text Placeholder 43"/>
          <p:cNvSpPr>
            <a:spLocks noGrp="1"/>
          </p:cNvSpPr>
          <p:nvPr>
            <p:ph type="body" sz="quarter" idx="19" hasCustomPrompt="1"/>
          </p:nvPr>
        </p:nvSpPr>
        <p:spPr>
          <a:xfrm>
            <a:off x="3514983" y="693380"/>
            <a:ext cx="3212920" cy="1239838"/>
          </a:xfrm>
        </p:spPr>
        <p:txBody>
          <a:bodyPr>
            <a:normAutofit/>
          </a:bodyPr>
          <a:lstStyle>
            <a:lvl1pPr marL="0" marR="0" indent="0" algn="l" defTabSz="685800" rtl="0" eaLnBrk="1" fontAlgn="auto" latinLnBrk="0" hangingPunct="1">
              <a:lnSpc>
                <a:spcPct val="90000"/>
              </a:lnSpc>
              <a:spcBef>
                <a:spcPts val="750"/>
              </a:spcBef>
              <a:spcAft>
                <a:spcPts val="0"/>
              </a:spcAft>
              <a:buClrTx/>
              <a:buSzTx/>
              <a:buFontTx/>
              <a:buNone/>
              <a:tabLst/>
              <a:defRPr sz="1400" baseline="0"/>
            </a:lvl1pPr>
          </a:lstStyle>
          <a:p>
            <a:pPr lvl="0"/>
            <a:r>
              <a:rPr lang="en-US" dirty="0"/>
              <a:t>1-2 statements identifying the values that make you a good candidate and what you will do in office.</a:t>
            </a:r>
          </a:p>
        </p:txBody>
      </p:sp>
      <p:sp>
        <p:nvSpPr>
          <p:cNvPr id="47" name="Text Placeholder 46"/>
          <p:cNvSpPr>
            <a:spLocks noGrp="1"/>
          </p:cNvSpPr>
          <p:nvPr>
            <p:ph type="body" sz="quarter" idx="20" hasCustomPrompt="1"/>
          </p:nvPr>
        </p:nvSpPr>
        <p:spPr>
          <a:xfrm>
            <a:off x="3568700" y="2845208"/>
            <a:ext cx="3167063" cy="1964684"/>
          </a:xfrm>
        </p:spPr>
        <p:txBody>
          <a:bodyPr>
            <a:normAutofit/>
          </a:bodyPr>
          <a:lstStyle>
            <a:lvl1pPr>
              <a:defRPr sz="1400" baseline="0"/>
            </a:lvl1pPr>
          </a:lstStyle>
          <a:p>
            <a:pPr lvl="0"/>
            <a:r>
              <a:rPr lang="en-US" dirty="0"/>
              <a:t>List top 3-4 issues that you want to address if elected</a:t>
            </a:r>
          </a:p>
        </p:txBody>
      </p:sp>
      <p:sp>
        <p:nvSpPr>
          <p:cNvPr id="49" name="Text Placeholder 48"/>
          <p:cNvSpPr>
            <a:spLocks noGrp="1"/>
          </p:cNvSpPr>
          <p:nvPr>
            <p:ph type="body" sz="quarter" idx="21" hasCustomPrompt="1"/>
          </p:nvPr>
        </p:nvSpPr>
        <p:spPr>
          <a:xfrm>
            <a:off x="3568700" y="5457109"/>
            <a:ext cx="3159125" cy="1761379"/>
          </a:xfrm>
        </p:spPr>
        <p:txBody>
          <a:bodyPr>
            <a:normAutofit/>
          </a:bodyPr>
          <a:lstStyle>
            <a:lvl1pPr>
              <a:defRPr sz="1400" baseline="0"/>
            </a:lvl1pPr>
          </a:lstStyle>
          <a:p>
            <a:pPr lvl="0"/>
            <a:r>
              <a:rPr lang="en-US" dirty="0"/>
              <a:t>List 3-5 top activities, leadership roles, etc. that reflect your involvement in school/community life</a:t>
            </a:r>
          </a:p>
        </p:txBody>
      </p:sp>
      <p:sp>
        <p:nvSpPr>
          <p:cNvPr id="51" name="Text Placeholder 50"/>
          <p:cNvSpPr>
            <a:spLocks noGrp="1"/>
          </p:cNvSpPr>
          <p:nvPr>
            <p:ph type="body" sz="quarter" idx="22" hasCustomPrompt="1"/>
          </p:nvPr>
        </p:nvSpPr>
        <p:spPr>
          <a:xfrm>
            <a:off x="3576638" y="7388275"/>
            <a:ext cx="3151187" cy="855662"/>
          </a:xfrm>
        </p:spPr>
        <p:txBody>
          <a:bodyPr>
            <a:normAutofit/>
          </a:bodyPr>
          <a:lstStyle>
            <a:lvl1pPr marL="0" indent="0" algn="ctr">
              <a:buFontTx/>
              <a:buNone/>
              <a:defRPr sz="2400" baseline="0"/>
            </a:lvl1pPr>
          </a:lstStyle>
          <a:p>
            <a:pPr lvl="0"/>
            <a:r>
              <a:rPr lang="en-US" dirty="0"/>
              <a:t>Call to action (vote)</a:t>
            </a:r>
          </a:p>
        </p:txBody>
      </p:sp>
      <p:sp>
        <p:nvSpPr>
          <p:cNvPr id="3" name="Rectangle 2"/>
          <p:cNvSpPr/>
          <p:nvPr userDrawn="1"/>
        </p:nvSpPr>
        <p:spPr>
          <a:xfrm>
            <a:off x="0" y="8885620"/>
            <a:ext cx="3427413" cy="258380"/>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0BD293E6-D903-2D49-9F4D-CC0AE55AF2FB}"/>
              </a:ext>
            </a:extLst>
          </p:cNvPr>
          <p:cNvSpPr txBox="1"/>
          <p:nvPr userDrawn="1"/>
        </p:nvSpPr>
        <p:spPr>
          <a:xfrm>
            <a:off x="5261668" y="8691201"/>
            <a:ext cx="1505540" cy="246221"/>
          </a:xfrm>
          <a:prstGeom prst="rect">
            <a:avLst/>
          </a:prstGeom>
          <a:noFill/>
        </p:spPr>
        <p:txBody>
          <a:bodyPr wrap="none" rtlCol="0">
            <a:spAutoFit/>
          </a:bodyPr>
          <a:lstStyle/>
          <a:p>
            <a:r>
              <a:rPr lang="en-US" sz="1000" dirty="0"/>
              <a:t>Copyright </a:t>
            </a:r>
            <a:r>
              <a:rPr lang="en-US" sz="1000" dirty="0" err="1"/>
              <a:t>NatStuCo</a:t>
            </a:r>
            <a:r>
              <a:rPr lang="en-US" sz="1000" dirty="0"/>
              <a:t> 2019</a:t>
            </a:r>
          </a:p>
        </p:txBody>
      </p:sp>
      <p:pic>
        <p:nvPicPr>
          <p:cNvPr id="31" name="Picture 30">
            <a:extLst>
              <a:ext uri="{FF2B5EF4-FFF2-40B4-BE49-F238E27FC236}">
                <a16:creationId xmlns:a16="http://schemas.microsoft.com/office/drawing/2014/main" id="{4FB10834-1EAF-DE43-9E5D-63535A404C1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949952" y="8633591"/>
            <a:ext cx="405266" cy="405266"/>
          </a:xfrm>
          <a:prstGeom prst="rect">
            <a:avLst/>
          </a:prstGeom>
        </p:spPr>
      </p:pic>
    </p:spTree>
    <p:extLst>
      <p:ext uri="{BB962C8B-B14F-4D97-AF65-F5344CB8AC3E}">
        <p14:creationId xmlns:p14="http://schemas.microsoft.com/office/powerpoint/2010/main" val="2121104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381" y="609600"/>
            <a:ext cx="2211884" cy="2133600"/>
          </a:xfrm>
        </p:spPr>
        <p:txBody>
          <a:bodyPr anchor="b"/>
          <a:lstStyle>
            <a:lvl1pPr>
              <a:defRPr sz="2400"/>
            </a:lvl1pPr>
          </a:lstStyle>
          <a:p>
            <a:r>
              <a:rPr lang="en-US"/>
              <a:t>Click to edit Master title style</a:t>
            </a:r>
            <a:endParaRPr lang="en-US" dirty="0"/>
          </a:p>
        </p:txBody>
      </p:sp>
      <p:sp>
        <p:nvSpPr>
          <p:cNvPr id="3" name="Content Placeholder 2"/>
          <p:cNvSpPr>
            <a:spLocks noGrp="1"/>
          </p:cNvSpPr>
          <p:nvPr>
            <p:ph idx="1"/>
          </p:nvPr>
        </p:nvSpPr>
        <p:spPr>
          <a:xfrm>
            <a:off x="2915543" y="1316569"/>
            <a:ext cx="3471863" cy="6498167"/>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72381" y="2743200"/>
            <a:ext cx="2211884" cy="508211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AEAC025C-E97A-4C0A-95EA-1E83B182BAD8}" type="datetimeFigureOut">
              <a:rPr lang="en-US" smtClean="0"/>
              <a:t>8/12/19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E6AE9C3-C37B-4FD2-B5B5-E36351D08678}" type="slidenum">
              <a:rPr lang="en-US" smtClean="0"/>
              <a:t>‹#›</a:t>
            </a:fld>
            <a:endParaRPr lang="en-US"/>
          </a:p>
        </p:txBody>
      </p:sp>
    </p:spTree>
    <p:extLst>
      <p:ext uri="{BB962C8B-B14F-4D97-AF65-F5344CB8AC3E}">
        <p14:creationId xmlns:p14="http://schemas.microsoft.com/office/powerpoint/2010/main" val="36024468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381" y="609600"/>
            <a:ext cx="2211884" cy="2133600"/>
          </a:xfrm>
        </p:spPr>
        <p:txBody>
          <a:bodyPr anchor="b"/>
          <a:lstStyle>
            <a:lvl1pPr>
              <a:defRPr sz="2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2915543" y="1316569"/>
            <a:ext cx="3471863" cy="6498167"/>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4" name="Text Placeholder 3"/>
          <p:cNvSpPr>
            <a:spLocks noGrp="1"/>
          </p:cNvSpPr>
          <p:nvPr>
            <p:ph type="body" sz="half" idx="2"/>
          </p:nvPr>
        </p:nvSpPr>
        <p:spPr>
          <a:xfrm>
            <a:off x="472381" y="2743200"/>
            <a:ext cx="2211884" cy="508211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AEAC025C-E97A-4C0A-95EA-1E83B182BAD8}" type="datetimeFigureOut">
              <a:rPr lang="en-US" smtClean="0"/>
              <a:t>8/12/19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E6AE9C3-C37B-4FD2-B5B5-E36351D08678}" type="slidenum">
              <a:rPr lang="en-US" smtClean="0"/>
              <a:t>‹#›</a:t>
            </a:fld>
            <a:endParaRPr lang="en-US"/>
          </a:p>
        </p:txBody>
      </p:sp>
    </p:spTree>
    <p:extLst>
      <p:ext uri="{BB962C8B-B14F-4D97-AF65-F5344CB8AC3E}">
        <p14:creationId xmlns:p14="http://schemas.microsoft.com/office/powerpoint/2010/main" val="383504187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theme" Target="../theme/theme3.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2.xml"/><Relationship Id="rId3" Type="http://schemas.openxmlformats.org/officeDocument/2006/relationships/slideLayout" Target="../slideLayouts/slideLayout37.xml"/><Relationship Id="rId7" Type="http://schemas.openxmlformats.org/officeDocument/2006/relationships/slideLayout" Target="../slideLayouts/slideLayout41.xml"/><Relationship Id="rId12" Type="http://schemas.openxmlformats.org/officeDocument/2006/relationships/theme" Target="../theme/theme4.xml"/><Relationship Id="rId2" Type="http://schemas.openxmlformats.org/officeDocument/2006/relationships/slideLayout" Target="../slideLayouts/slideLayout36.xml"/><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slideLayout" Target="../slideLayouts/slideLayout45.xml"/><Relationship Id="rId5" Type="http://schemas.openxmlformats.org/officeDocument/2006/relationships/slideLayout" Target="../slideLayouts/slideLayout39.xml"/><Relationship Id="rId10" Type="http://schemas.openxmlformats.org/officeDocument/2006/relationships/slideLayout" Target="../slideLayouts/slideLayout44.xml"/><Relationship Id="rId4" Type="http://schemas.openxmlformats.org/officeDocument/2006/relationships/slideLayout" Target="../slideLayouts/slideLayout38.xml"/><Relationship Id="rId9" Type="http://schemas.openxmlformats.org/officeDocument/2006/relationships/slideLayout" Target="../slideLayouts/slideLayout43.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3.xml"/><Relationship Id="rId3" Type="http://schemas.openxmlformats.org/officeDocument/2006/relationships/slideLayout" Target="../slideLayouts/slideLayout48.xml"/><Relationship Id="rId7" Type="http://schemas.openxmlformats.org/officeDocument/2006/relationships/slideLayout" Target="../slideLayouts/slideLayout52.xml"/><Relationship Id="rId12" Type="http://schemas.openxmlformats.org/officeDocument/2006/relationships/theme" Target="../theme/theme5.xml"/><Relationship Id="rId2" Type="http://schemas.openxmlformats.org/officeDocument/2006/relationships/slideLayout" Target="../slideLayouts/slideLayout47.xml"/><Relationship Id="rId1" Type="http://schemas.openxmlformats.org/officeDocument/2006/relationships/slideLayout" Target="../slideLayouts/slideLayout46.xml"/><Relationship Id="rId6" Type="http://schemas.openxmlformats.org/officeDocument/2006/relationships/slideLayout" Target="../slideLayouts/slideLayout51.xml"/><Relationship Id="rId11" Type="http://schemas.openxmlformats.org/officeDocument/2006/relationships/slideLayout" Target="../slideLayouts/slideLayout56.xml"/><Relationship Id="rId5" Type="http://schemas.openxmlformats.org/officeDocument/2006/relationships/slideLayout" Target="../slideLayouts/slideLayout50.xml"/><Relationship Id="rId10" Type="http://schemas.openxmlformats.org/officeDocument/2006/relationships/slideLayout" Target="../slideLayouts/slideLayout55.xml"/><Relationship Id="rId4" Type="http://schemas.openxmlformats.org/officeDocument/2006/relationships/slideLayout" Target="../slideLayouts/slideLayout49.xml"/><Relationship Id="rId9" Type="http://schemas.openxmlformats.org/officeDocument/2006/relationships/slideLayout" Target="../slideLayouts/slideLayout54.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4.xml"/><Relationship Id="rId3" Type="http://schemas.openxmlformats.org/officeDocument/2006/relationships/slideLayout" Target="../slideLayouts/slideLayout59.xml"/><Relationship Id="rId7" Type="http://schemas.openxmlformats.org/officeDocument/2006/relationships/slideLayout" Target="../slideLayouts/slideLayout63.xml"/><Relationship Id="rId12" Type="http://schemas.openxmlformats.org/officeDocument/2006/relationships/theme" Target="../theme/theme6.xml"/><Relationship Id="rId2" Type="http://schemas.openxmlformats.org/officeDocument/2006/relationships/slideLayout" Target="../slideLayouts/slideLayout58.xml"/><Relationship Id="rId1" Type="http://schemas.openxmlformats.org/officeDocument/2006/relationships/slideLayout" Target="../slideLayouts/slideLayout57.xml"/><Relationship Id="rId6" Type="http://schemas.openxmlformats.org/officeDocument/2006/relationships/slideLayout" Target="../slideLayouts/slideLayout62.xml"/><Relationship Id="rId11" Type="http://schemas.openxmlformats.org/officeDocument/2006/relationships/slideLayout" Target="../slideLayouts/slideLayout67.xml"/><Relationship Id="rId5" Type="http://schemas.openxmlformats.org/officeDocument/2006/relationships/slideLayout" Target="../slideLayouts/slideLayout61.xml"/><Relationship Id="rId10" Type="http://schemas.openxmlformats.org/officeDocument/2006/relationships/slideLayout" Target="../slideLayouts/slideLayout66.xml"/><Relationship Id="rId4" Type="http://schemas.openxmlformats.org/officeDocument/2006/relationships/slideLayout" Target="../slideLayouts/slideLayout60.xml"/><Relationship Id="rId9" Type="http://schemas.openxmlformats.org/officeDocument/2006/relationships/slideLayout" Target="../slideLayouts/slideLayout6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71488" y="486836"/>
            <a:ext cx="5915025" cy="1767417"/>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471488" y="2434167"/>
            <a:ext cx="5915025" cy="580178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471488" y="8475136"/>
            <a:ext cx="1543050" cy="486833"/>
          </a:xfrm>
          <a:prstGeom prst="rect">
            <a:avLst/>
          </a:prstGeom>
        </p:spPr>
        <p:txBody>
          <a:bodyPr vert="horz" lIns="91440" tIns="45720" rIns="91440" bIns="45720" rtlCol="0" anchor="ctr"/>
          <a:lstStyle>
            <a:lvl1pPr algn="l">
              <a:defRPr sz="900">
                <a:solidFill>
                  <a:schemeClr val="tx1">
                    <a:tint val="75000"/>
                  </a:schemeClr>
                </a:solidFill>
              </a:defRPr>
            </a:lvl1pPr>
          </a:lstStyle>
          <a:p>
            <a:fld id="{AEAC025C-E97A-4C0A-95EA-1E83B182BAD8}" type="datetimeFigureOut">
              <a:rPr lang="en-US" smtClean="0"/>
              <a:t>8/12/19</a:t>
            </a:fld>
            <a:endParaRPr lang="en-US"/>
          </a:p>
        </p:txBody>
      </p:sp>
      <p:sp>
        <p:nvSpPr>
          <p:cNvPr id="5" name="Footer Placeholder 4"/>
          <p:cNvSpPr>
            <a:spLocks noGrp="1"/>
          </p:cNvSpPr>
          <p:nvPr>
            <p:ph type="ftr" sz="quarter" idx="3"/>
          </p:nvPr>
        </p:nvSpPr>
        <p:spPr>
          <a:xfrm>
            <a:off x="2271713" y="8475136"/>
            <a:ext cx="2314575" cy="486833"/>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4843463" y="8475136"/>
            <a:ext cx="1543050" cy="486833"/>
          </a:xfrm>
          <a:prstGeom prst="rect">
            <a:avLst/>
          </a:prstGeom>
        </p:spPr>
        <p:txBody>
          <a:bodyPr vert="horz" lIns="91440" tIns="45720" rIns="91440" bIns="45720" rtlCol="0" anchor="ctr"/>
          <a:lstStyle>
            <a:lvl1pPr algn="r">
              <a:defRPr sz="900">
                <a:solidFill>
                  <a:schemeClr val="tx1">
                    <a:tint val="75000"/>
                  </a:schemeClr>
                </a:solidFill>
              </a:defRPr>
            </a:lvl1pPr>
          </a:lstStyle>
          <a:p>
            <a:fld id="{9E6AE9C3-C37B-4FD2-B5B5-E36351D08678}" type="slidenum">
              <a:rPr lang="en-US" smtClean="0"/>
              <a:t>‹#›</a:t>
            </a:fld>
            <a:endParaRPr lang="en-US"/>
          </a:p>
        </p:txBody>
      </p:sp>
    </p:spTree>
    <p:extLst>
      <p:ext uri="{BB962C8B-B14F-4D97-AF65-F5344CB8AC3E}">
        <p14:creationId xmlns:p14="http://schemas.microsoft.com/office/powerpoint/2010/main" val="3112383556"/>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744" r:id="rId12"/>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71488" y="487363"/>
            <a:ext cx="5915025" cy="1766887"/>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71488" y="2433638"/>
            <a:ext cx="5915025" cy="580231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71488" y="8475663"/>
            <a:ext cx="1543050" cy="485775"/>
          </a:xfrm>
          <a:prstGeom prst="rect">
            <a:avLst/>
          </a:prstGeom>
        </p:spPr>
        <p:txBody>
          <a:bodyPr vert="horz" lIns="91440" tIns="45720" rIns="91440" bIns="45720" rtlCol="0" anchor="ctr"/>
          <a:lstStyle>
            <a:lvl1pPr algn="l">
              <a:defRPr sz="1200">
                <a:solidFill>
                  <a:schemeClr val="tx1">
                    <a:tint val="75000"/>
                  </a:schemeClr>
                </a:solidFill>
              </a:defRPr>
            </a:lvl1pPr>
          </a:lstStyle>
          <a:p>
            <a:fld id="{56F152AC-63D4-49A5-9224-E34AF4F41178}" type="datetimeFigureOut">
              <a:rPr lang="en-US" smtClean="0"/>
              <a:t>8/12/19</a:t>
            </a:fld>
            <a:endParaRPr lang="en-US"/>
          </a:p>
        </p:txBody>
      </p:sp>
      <p:sp>
        <p:nvSpPr>
          <p:cNvPr id="5" name="Footer Placeholder 4"/>
          <p:cNvSpPr>
            <a:spLocks noGrp="1"/>
          </p:cNvSpPr>
          <p:nvPr>
            <p:ph type="ftr" sz="quarter" idx="3"/>
          </p:nvPr>
        </p:nvSpPr>
        <p:spPr>
          <a:xfrm>
            <a:off x="2271713" y="8475663"/>
            <a:ext cx="2314575" cy="48577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4843463" y="8475663"/>
            <a:ext cx="1543050" cy="485775"/>
          </a:xfrm>
          <a:prstGeom prst="rect">
            <a:avLst/>
          </a:prstGeom>
        </p:spPr>
        <p:txBody>
          <a:bodyPr vert="horz" lIns="91440" tIns="45720" rIns="91440" bIns="45720" rtlCol="0" anchor="ctr"/>
          <a:lstStyle>
            <a:lvl1pPr algn="r">
              <a:defRPr sz="1200">
                <a:solidFill>
                  <a:schemeClr val="tx1">
                    <a:tint val="75000"/>
                  </a:schemeClr>
                </a:solidFill>
              </a:defRPr>
            </a:lvl1pPr>
          </a:lstStyle>
          <a:p>
            <a:fld id="{A929AD90-3BE6-4CBD-9FBF-10383DE1A6DA}" type="slidenum">
              <a:rPr lang="en-US" smtClean="0"/>
              <a:t>‹#›</a:t>
            </a:fld>
            <a:endParaRPr lang="en-US"/>
          </a:p>
        </p:txBody>
      </p:sp>
    </p:spTree>
    <p:extLst>
      <p:ext uri="{BB962C8B-B14F-4D97-AF65-F5344CB8AC3E}">
        <p14:creationId xmlns:p14="http://schemas.microsoft.com/office/powerpoint/2010/main" val="2359625711"/>
      </p:ext>
    </p:extLst>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71488" y="487363"/>
            <a:ext cx="5915025" cy="1766887"/>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71488" y="2433638"/>
            <a:ext cx="5915025" cy="580231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71488" y="8475663"/>
            <a:ext cx="1543050" cy="485775"/>
          </a:xfrm>
          <a:prstGeom prst="rect">
            <a:avLst/>
          </a:prstGeom>
        </p:spPr>
        <p:txBody>
          <a:bodyPr vert="horz" lIns="91440" tIns="45720" rIns="91440" bIns="45720" rtlCol="0" anchor="ctr"/>
          <a:lstStyle>
            <a:lvl1pPr algn="l">
              <a:defRPr sz="1200">
                <a:solidFill>
                  <a:schemeClr val="tx1">
                    <a:tint val="75000"/>
                  </a:schemeClr>
                </a:solidFill>
              </a:defRPr>
            </a:lvl1pPr>
          </a:lstStyle>
          <a:p>
            <a:fld id="{3EE39845-60C2-45D6-A60C-3CB5057A7770}" type="datetimeFigureOut">
              <a:rPr lang="en-US" smtClean="0"/>
              <a:t>8/12/19</a:t>
            </a:fld>
            <a:endParaRPr lang="en-US"/>
          </a:p>
        </p:txBody>
      </p:sp>
      <p:sp>
        <p:nvSpPr>
          <p:cNvPr id="5" name="Footer Placeholder 4"/>
          <p:cNvSpPr>
            <a:spLocks noGrp="1"/>
          </p:cNvSpPr>
          <p:nvPr>
            <p:ph type="ftr" sz="quarter" idx="3"/>
          </p:nvPr>
        </p:nvSpPr>
        <p:spPr>
          <a:xfrm>
            <a:off x="2271713" y="8475663"/>
            <a:ext cx="2314575" cy="48577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4843463" y="8475663"/>
            <a:ext cx="1543050" cy="485775"/>
          </a:xfrm>
          <a:prstGeom prst="rect">
            <a:avLst/>
          </a:prstGeom>
        </p:spPr>
        <p:txBody>
          <a:bodyPr vert="horz" lIns="91440" tIns="45720" rIns="91440" bIns="45720" rtlCol="0" anchor="ctr"/>
          <a:lstStyle>
            <a:lvl1pPr algn="r">
              <a:defRPr sz="1200">
                <a:solidFill>
                  <a:schemeClr val="tx1">
                    <a:tint val="75000"/>
                  </a:schemeClr>
                </a:solidFill>
              </a:defRPr>
            </a:lvl1pPr>
          </a:lstStyle>
          <a:p>
            <a:fld id="{5E11E698-0C8F-46F0-9C63-C731F2D66C97}" type="slidenum">
              <a:rPr lang="en-US" smtClean="0"/>
              <a:t>‹#›</a:t>
            </a:fld>
            <a:endParaRPr lang="en-US"/>
          </a:p>
        </p:txBody>
      </p:sp>
    </p:spTree>
    <p:extLst>
      <p:ext uri="{BB962C8B-B14F-4D97-AF65-F5344CB8AC3E}">
        <p14:creationId xmlns:p14="http://schemas.microsoft.com/office/powerpoint/2010/main" val="2232728935"/>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71488" y="487363"/>
            <a:ext cx="5915025" cy="1766887"/>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71488" y="2433638"/>
            <a:ext cx="5915025" cy="580231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71488" y="8475663"/>
            <a:ext cx="1543050" cy="485775"/>
          </a:xfrm>
          <a:prstGeom prst="rect">
            <a:avLst/>
          </a:prstGeom>
        </p:spPr>
        <p:txBody>
          <a:bodyPr vert="horz" lIns="91440" tIns="45720" rIns="91440" bIns="45720" rtlCol="0" anchor="ctr"/>
          <a:lstStyle>
            <a:lvl1pPr algn="l">
              <a:defRPr sz="1200">
                <a:solidFill>
                  <a:schemeClr val="tx1">
                    <a:tint val="75000"/>
                  </a:schemeClr>
                </a:solidFill>
              </a:defRPr>
            </a:lvl1pPr>
          </a:lstStyle>
          <a:p>
            <a:fld id="{6E7C9127-2CB0-4E4B-8BD8-07E7B1C71DF3}" type="datetimeFigureOut">
              <a:rPr lang="en-US" smtClean="0"/>
              <a:t>8/12/19</a:t>
            </a:fld>
            <a:endParaRPr lang="en-US"/>
          </a:p>
        </p:txBody>
      </p:sp>
      <p:sp>
        <p:nvSpPr>
          <p:cNvPr id="5" name="Footer Placeholder 4"/>
          <p:cNvSpPr>
            <a:spLocks noGrp="1"/>
          </p:cNvSpPr>
          <p:nvPr>
            <p:ph type="ftr" sz="quarter" idx="3"/>
          </p:nvPr>
        </p:nvSpPr>
        <p:spPr>
          <a:xfrm>
            <a:off x="2271713" y="8475663"/>
            <a:ext cx="2314575" cy="48577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4843463" y="8475663"/>
            <a:ext cx="1543050" cy="485775"/>
          </a:xfrm>
          <a:prstGeom prst="rect">
            <a:avLst/>
          </a:prstGeom>
        </p:spPr>
        <p:txBody>
          <a:bodyPr vert="horz" lIns="91440" tIns="45720" rIns="91440" bIns="45720" rtlCol="0" anchor="ctr"/>
          <a:lstStyle>
            <a:lvl1pPr algn="r">
              <a:defRPr sz="1200">
                <a:solidFill>
                  <a:schemeClr val="tx1">
                    <a:tint val="75000"/>
                  </a:schemeClr>
                </a:solidFill>
              </a:defRPr>
            </a:lvl1pPr>
          </a:lstStyle>
          <a:p>
            <a:fld id="{DDE9F086-1219-4F74-BBCB-25B59C84825B}" type="slidenum">
              <a:rPr lang="en-US" smtClean="0"/>
              <a:t>‹#›</a:t>
            </a:fld>
            <a:endParaRPr lang="en-US"/>
          </a:p>
        </p:txBody>
      </p:sp>
    </p:spTree>
    <p:extLst>
      <p:ext uri="{BB962C8B-B14F-4D97-AF65-F5344CB8AC3E}">
        <p14:creationId xmlns:p14="http://schemas.microsoft.com/office/powerpoint/2010/main" val="42469142"/>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71488" y="487363"/>
            <a:ext cx="5915025" cy="1766887"/>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71488" y="2433638"/>
            <a:ext cx="5915025" cy="580231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71488" y="8475663"/>
            <a:ext cx="1543050" cy="485775"/>
          </a:xfrm>
          <a:prstGeom prst="rect">
            <a:avLst/>
          </a:prstGeom>
        </p:spPr>
        <p:txBody>
          <a:bodyPr vert="horz" lIns="91440" tIns="45720" rIns="91440" bIns="45720" rtlCol="0" anchor="ctr"/>
          <a:lstStyle>
            <a:lvl1pPr algn="l">
              <a:defRPr sz="1200">
                <a:solidFill>
                  <a:schemeClr val="tx1">
                    <a:tint val="75000"/>
                  </a:schemeClr>
                </a:solidFill>
              </a:defRPr>
            </a:lvl1pPr>
          </a:lstStyle>
          <a:p>
            <a:fld id="{99FEB18D-5838-43D3-B54E-DEFCB526DC85}" type="datetimeFigureOut">
              <a:rPr lang="en-US" smtClean="0"/>
              <a:t>8/12/19</a:t>
            </a:fld>
            <a:endParaRPr lang="en-US"/>
          </a:p>
        </p:txBody>
      </p:sp>
      <p:sp>
        <p:nvSpPr>
          <p:cNvPr id="5" name="Footer Placeholder 4"/>
          <p:cNvSpPr>
            <a:spLocks noGrp="1"/>
          </p:cNvSpPr>
          <p:nvPr>
            <p:ph type="ftr" sz="quarter" idx="3"/>
          </p:nvPr>
        </p:nvSpPr>
        <p:spPr>
          <a:xfrm>
            <a:off x="2271713" y="8475663"/>
            <a:ext cx="2314575" cy="48577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4843463" y="8475663"/>
            <a:ext cx="1543050" cy="485775"/>
          </a:xfrm>
          <a:prstGeom prst="rect">
            <a:avLst/>
          </a:prstGeom>
        </p:spPr>
        <p:txBody>
          <a:bodyPr vert="horz" lIns="91440" tIns="45720" rIns="91440" bIns="45720" rtlCol="0" anchor="ctr"/>
          <a:lstStyle>
            <a:lvl1pPr algn="r">
              <a:defRPr sz="1200">
                <a:solidFill>
                  <a:schemeClr val="tx1">
                    <a:tint val="75000"/>
                  </a:schemeClr>
                </a:solidFill>
              </a:defRPr>
            </a:lvl1pPr>
          </a:lstStyle>
          <a:p>
            <a:fld id="{06FA3C97-0644-44DA-8886-6D099541033C}" type="slidenum">
              <a:rPr lang="en-US" smtClean="0"/>
              <a:t>‹#›</a:t>
            </a:fld>
            <a:endParaRPr lang="en-US"/>
          </a:p>
        </p:txBody>
      </p:sp>
    </p:spTree>
    <p:extLst>
      <p:ext uri="{BB962C8B-B14F-4D97-AF65-F5344CB8AC3E}">
        <p14:creationId xmlns:p14="http://schemas.microsoft.com/office/powerpoint/2010/main" val="339631984"/>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71488" y="487363"/>
            <a:ext cx="5915025" cy="1766887"/>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71488" y="2433638"/>
            <a:ext cx="5915025" cy="580231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71488" y="8475663"/>
            <a:ext cx="1543050" cy="485775"/>
          </a:xfrm>
          <a:prstGeom prst="rect">
            <a:avLst/>
          </a:prstGeom>
        </p:spPr>
        <p:txBody>
          <a:bodyPr vert="horz" lIns="91440" tIns="45720" rIns="91440" bIns="45720" rtlCol="0" anchor="ctr"/>
          <a:lstStyle>
            <a:lvl1pPr algn="l">
              <a:defRPr sz="1200">
                <a:solidFill>
                  <a:schemeClr val="tx1">
                    <a:tint val="75000"/>
                  </a:schemeClr>
                </a:solidFill>
              </a:defRPr>
            </a:lvl1pPr>
          </a:lstStyle>
          <a:p>
            <a:fld id="{18103D98-497B-49BD-B3ED-F16687E780CC}" type="datetimeFigureOut">
              <a:rPr lang="en-US" smtClean="0"/>
              <a:t>8/12/19</a:t>
            </a:fld>
            <a:endParaRPr lang="en-US"/>
          </a:p>
        </p:txBody>
      </p:sp>
      <p:sp>
        <p:nvSpPr>
          <p:cNvPr id="5" name="Footer Placeholder 4"/>
          <p:cNvSpPr>
            <a:spLocks noGrp="1"/>
          </p:cNvSpPr>
          <p:nvPr>
            <p:ph type="ftr" sz="quarter" idx="3"/>
          </p:nvPr>
        </p:nvSpPr>
        <p:spPr>
          <a:xfrm>
            <a:off x="2271713" y="8475663"/>
            <a:ext cx="2314575" cy="48577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4843463" y="8475663"/>
            <a:ext cx="1543050" cy="485775"/>
          </a:xfrm>
          <a:prstGeom prst="rect">
            <a:avLst/>
          </a:prstGeom>
        </p:spPr>
        <p:txBody>
          <a:bodyPr vert="horz" lIns="91440" tIns="45720" rIns="91440" bIns="45720" rtlCol="0" anchor="ctr"/>
          <a:lstStyle>
            <a:lvl1pPr algn="r">
              <a:defRPr sz="1200">
                <a:solidFill>
                  <a:schemeClr val="tx1">
                    <a:tint val="75000"/>
                  </a:schemeClr>
                </a:solidFill>
              </a:defRPr>
            </a:lvl1pPr>
          </a:lstStyle>
          <a:p>
            <a:fld id="{F24558C1-C4AC-47B1-B567-5CEAA1466768}" type="slidenum">
              <a:rPr lang="en-US" smtClean="0"/>
              <a:t>‹#›</a:t>
            </a:fld>
            <a:endParaRPr lang="en-US"/>
          </a:p>
        </p:txBody>
      </p:sp>
    </p:spTree>
    <p:extLst>
      <p:ext uri="{BB962C8B-B14F-4D97-AF65-F5344CB8AC3E}">
        <p14:creationId xmlns:p14="http://schemas.microsoft.com/office/powerpoint/2010/main" val="753903141"/>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12.xml"/><Relationship Id="rId4" Type="http://schemas.openxmlformats.org/officeDocument/2006/relationships/image" Target="../media/image1.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4"/>
          </p:nvPr>
        </p:nvSpPr>
        <p:spPr/>
        <p:txBody>
          <a:bodyPr>
            <a:normAutofit/>
          </a:bodyPr>
          <a:lstStyle/>
          <a:p>
            <a:pPr algn="ctr"/>
            <a:endParaRPr lang="en-US" dirty="0">
              <a:solidFill>
                <a:schemeClr val="bg1"/>
              </a:solidFill>
              <a:effectLst>
                <a:outerShdw blurRad="38100" dist="38100" dir="2700000" algn="tl">
                  <a:srgbClr val="000000">
                    <a:alpha val="43137"/>
                  </a:srgbClr>
                </a:outerShdw>
              </a:effectLst>
            </a:endParaRPr>
          </a:p>
        </p:txBody>
      </p:sp>
      <p:sp>
        <p:nvSpPr>
          <p:cNvPr id="4" name="Text Placeholder 3"/>
          <p:cNvSpPr>
            <a:spLocks noGrp="1"/>
          </p:cNvSpPr>
          <p:nvPr>
            <p:ph type="body" sz="quarter" idx="15"/>
          </p:nvPr>
        </p:nvSpPr>
        <p:spPr/>
        <p:txBody>
          <a:bodyPr/>
          <a:lstStyle/>
          <a:p>
            <a:endParaRPr lang="en-US" dirty="0">
              <a:solidFill>
                <a:schemeClr val="bg1"/>
              </a:solidFill>
              <a:effectLst>
                <a:outerShdw blurRad="38100" dist="38100" dir="2700000" algn="tl">
                  <a:srgbClr val="000000">
                    <a:alpha val="43137"/>
                  </a:srgbClr>
                </a:outerShdw>
              </a:effectLst>
            </a:endParaRPr>
          </a:p>
        </p:txBody>
      </p:sp>
      <p:sp>
        <p:nvSpPr>
          <p:cNvPr id="5" name="Text Placeholder 4"/>
          <p:cNvSpPr>
            <a:spLocks noGrp="1"/>
          </p:cNvSpPr>
          <p:nvPr>
            <p:ph type="body" sz="quarter" idx="16"/>
          </p:nvPr>
        </p:nvSpPr>
        <p:spPr/>
        <p:txBody>
          <a:bodyPr>
            <a:noAutofit/>
          </a:bodyPr>
          <a:lstStyle/>
          <a:p>
            <a:endParaRPr lang="en-US" sz="3600" dirty="0">
              <a:solidFill>
                <a:schemeClr val="bg1"/>
              </a:solidFill>
              <a:effectLst>
                <a:outerShdw blurRad="38100" dist="38100" dir="2700000" algn="tl">
                  <a:srgbClr val="000000">
                    <a:alpha val="43137"/>
                  </a:srgbClr>
                </a:outerShdw>
              </a:effectLst>
            </a:endParaRPr>
          </a:p>
        </p:txBody>
      </p:sp>
      <p:sp>
        <p:nvSpPr>
          <p:cNvPr id="6" name="Text Placeholder 5"/>
          <p:cNvSpPr>
            <a:spLocks noGrp="1"/>
          </p:cNvSpPr>
          <p:nvPr>
            <p:ph type="body" sz="quarter" idx="17"/>
          </p:nvPr>
        </p:nvSpPr>
        <p:spPr>
          <a:xfrm>
            <a:off x="1" y="5903956"/>
            <a:ext cx="3427874" cy="1074359"/>
          </a:xfrm>
        </p:spPr>
        <p:txBody>
          <a:bodyPr/>
          <a:lstStyle/>
          <a:p>
            <a:endParaRPr lang="en-US" dirty="0">
              <a:solidFill>
                <a:schemeClr val="bg1"/>
              </a:solidFill>
              <a:effectLst>
                <a:outerShdw blurRad="38100" dist="38100" dir="2700000" algn="tl">
                  <a:srgbClr val="000000">
                    <a:alpha val="43137"/>
                  </a:srgbClr>
                </a:outerShdw>
              </a:effectLst>
            </a:endParaRPr>
          </a:p>
        </p:txBody>
      </p:sp>
      <p:sp>
        <p:nvSpPr>
          <p:cNvPr id="7" name="Text Placeholder 6"/>
          <p:cNvSpPr>
            <a:spLocks noGrp="1"/>
          </p:cNvSpPr>
          <p:nvPr>
            <p:ph type="body" sz="quarter" idx="18"/>
          </p:nvPr>
        </p:nvSpPr>
        <p:spPr/>
        <p:txBody>
          <a:bodyPr/>
          <a:lstStyle/>
          <a:p>
            <a:endParaRPr lang="en-US" dirty="0"/>
          </a:p>
        </p:txBody>
      </p:sp>
      <p:sp>
        <p:nvSpPr>
          <p:cNvPr id="8" name="Text Placeholder 7"/>
          <p:cNvSpPr>
            <a:spLocks noGrp="1"/>
          </p:cNvSpPr>
          <p:nvPr>
            <p:ph type="body" sz="quarter" idx="19"/>
          </p:nvPr>
        </p:nvSpPr>
        <p:spPr/>
        <p:txBody>
          <a:bodyPr/>
          <a:lstStyle/>
          <a:p>
            <a:endParaRPr lang="en-US" dirty="0"/>
          </a:p>
        </p:txBody>
      </p:sp>
      <p:sp>
        <p:nvSpPr>
          <p:cNvPr id="9" name="Text Placeholder 8"/>
          <p:cNvSpPr>
            <a:spLocks noGrp="1"/>
          </p:cNvSpPr>
          <p:nvPr>
            <p:ph type="body" sz="quarter" idx="20"/>
          </p:nvPr>
        </p:nvSpPr>
        <p:spPr/>
        <p:txBody>
          <a:bodyPr/>
          <a:lstStyle/>
          <a:p>
            <a:endParaRPr lang="en-US"/>
          </a:p>
        </p:txBody>
      </p:sp>
      <p:sp>
        <p:nvSpPr>
          <p:cNvPr id="10" name="Text Placeholder 9"/>
          <p:cNvSpPr>
            <a:spLocks noGrp="1"/>
          </p:cNvSpPr>
          <p:nvPr>
            <p:ph type="body" sz="quarter" idx="21"/>
          </p:nvPr>
        </p:nvSpPr>
        <p:spPr/>
        <p:txBody>
          <a:bodyPr/>
          <a:lstStyle/>
          <a:p>
            <a:endParaRPr lang="en-US"/>
          </a:p>
        </p:txBody>
      </p:sp>
      <p:sp>
        <p:nvSpPr>
          <p:cNvPr id="11" name="Text Placeholder 10"/>
          <p:cNvSpPr>
            <a:spLocks noGrp="1"/>
          </p:cNvSpPr>
          <p:nvPr>
            <p:ph type="body" sz="quarter" idx="22"/>
          </p:nvPr>
        </p:nvSpPr>
        <p:spPr/>
        <p:txBody>
          <a:bodyPr/>
          <a:lstStyle/>
          <a:p>
            <a:endParaRPr lang="en-US"/>
          </a:p>
        </p:txBody>
      </p:sp>
      <p:sp>
        <p:nvSpPr>
          <p:cNvPr id="13" name="Picture Placeholder 12"/>
          <p:cNvSpPr>
            <a:spLocks noGrp="1"/>
          </p:cNvSpPr>
          <p:nvPr>
            <p:ph type="pic" sz="quarter" idx="13"/>
          </p:nvPr>
        </p:nvSpPr>
        <p:spPr/>
      </p:sp>
    </p:spTree>
    <p:extLst>
      <p:ext uri="{BB962C8B-B14F-4D97-AF65-F5344CB8AC3E}">
        <p14:creationId xmlns:p14="http://schemas.microsoft.com/office/powerpoint/2010/main" val="58483447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 y="0"/>
            <a:ext cx="3429000" cy="9144000"/>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800" dirty="0"/>
          </a:p>
        </p:txBody>
      </p:sp>
      <p:grpSp>
        <p:nvGrpSpPr>
          <p:cNvPr id="14" name="Group 13"/>
          <p:cNvGrpSpPr/>
          <p:nvPr/>
        </p:nvGrpSpPr>
        <p:grpSpPr>
          <a:xfrm>
            <a:off x="603609" y="0"/>
            <a:ext cx="2234907" cy="1666166"/>
            <a:chOff x="601052" y="879269"/>
            <a:chExt cx="2234907" cy="1666166"/>
          </a:xfrm>
        </p:grpSpPr>
        <p:sp>
          <p:nvSpPr>
            <p:cNvPr id="6" name="TextBox 5"/>
            <p:cNvSpPr txBox="1"/>
            <p:nvPr/>
          </p:nvSpPr>
          <p:spPr>
            <a:xfrm>
              <a:off x="1277519" y="879269"/>
              <a:ext cx="873957" cy="707886"/>
            </a:xfrm>
            <a:prstGeom prst="rect">
              <a:avLst/>
            </a:prstGeom>
            <a:noFill/>
          </p:spPr>
          <p:txBody>
            <a:bodyPr wrap="none" rtlCol="0">
              <a:spAutoFit/>
            </a:bodyPr>
            <a:lstStyle/>
            <a:p>
              <a:pPr algn="ctr"/>
              <a:r>
                <a:rPr lang="en-US" sz="4000" i="1" dirty="0">
                  <a:solidFill>
                    <a:schemeClr val="bg1">
                      <a:lumMod val="95000"/>
                    </a:schemeClr>
                  </a:solidFill>
                  <a:effectLst>
                    <a:outerShdw blurRad="38100" dist="38100" dir="2700000" algn="tl">
                      <a:srgbClr val="000000">
                        <a:alpha val="43137"/>
                      </a:srgbClr>
                    </a:outerShdw>
                  </a:effectLst>
                </a:rPr>
                <a:t>Joe</a:t>
              </a:r>
            </a:p>
          </p:txBody>
        </p:sp>
        <p:sp>
          <p:nvSpPr>
            <p:cNvPr id="7" name="TextBox 6"/>
            <p:cNvSpPr txBox="1"/>
            <p:nvPr/>
          </p:nvSpPr>
          <p:spPr>
            <a:xfrm>
              <a:off x="601052" y="1098885"/>
              <a:ext cx="2234907" cy="1446550"/>
            </a:xfrm>
            <a:prstGeom prst="rect">
              <a:avLst/>
            </a:prstGeom>
            <a:noFill/>
          </p:spPr>
          <p:txBody>
            <a:bodyPr wrap="none" rtlCol="0">
              <a:spAutoFit/>
            </a:bodyPr>
            <a:lstStyle/>
            <a:p>
              <a:pPr algn="ctr"/>
              <a:r>
                <a:rPr lang="en-US" sz="8800" i="1" dirty="0">
                  <a:solidFill>
                    <a:schemeClr val="bg1">
                      <a:lumMod val="95000"/>
                    </a:schemeClr>
                  </a:solidFill>
                  <a:effectLst>
                    <a:outerShdw blurRad="38100" dist="38100" dir="2700000" algn="tl">
                      <a:srgbClr val="000000">
                        <a:alpha val="43137"/>
                      </a:srgbClr>
                    </a:outerShdw>
                  </a:effectLst>
                </a:rPr>
                <a:t>Cool</a:t>
              </a:r>
            </a:p>
          </p:txBody>
        </p:sp>
        <p:cxnSp>
          <p:nvCxnSpPr>
            <p:cNvPr id="10" name="Straight Arrow Connector 9"/>
            <p:cNvCxnSpPr/>
            <p:nvPr/>
          </p:nvCxnSpPr>
          <p:spPr>
            <a:xfrm flipH="1">
              <a:off x="657465" y="2545435"/>
              <a:ext cx="2114064" cy="0"/>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grpSp>
      <p:sp>
        <p:nvSpPr>
          <p:cNvPr id="11" name="TextBox 10"/>
          <p:cNvSpPr txBox="1"/>
          <p:nvPr/>
        </p:nvSpPr>
        <p:spPr>
          <a:xfrm>
            <a:off x="79115" y="1689977"/>
            <a:ext cx="3270767" cy="646331"/>
          </a:xfrm>
          <a:prstGeom prst="rect">
            <a:avLst/>
          </a:prstGeom>
          <a:noFill/>
        </p:spPr>
        <p:txBody>
          <a:bodyPr wrap="none" rtlCol="0">
            <a:spAutoFit/>
          </a:bodyPr>
          <a:lstStyle/>
          <a:p>
            <a:pPr algn="ctr"/>
            <a:r>
              <a:rPr lang="en-US" sz="3600" i="1" dirty="0">
                <a:solidFill>
                  <a:schemeClr val="bg1">
                    <a:lumMod val="95000"/>
                  </a:schemeClr>
                </a:solidFill>
                <a:effectLst>
                  <a:outerShdw blurRad="38100" dist="38100" dir="2700000" algn="tl">
                    <a:srgbClr val="000000">
                      <a:alpha val="43137"/>
                    </a:srgbClr>
                  </a:outerShdw>
                </a:effectLst>
              </a:rPr>
              <a:t>Student Body VP</a:t>
            </a:r>
          </a:p>
        </p:txBody>
      </p:sp>
      <p:sp>
        <p:nvSpPr>
          <p:cNvPr id="13" name="TextBox 12"/>
          <p:cNvSpPr txBox="1"/>
          <p:nvPr/>
        </p:nvSpPr>
        <p:spPr>
          <a:xfrm>
            <a:off x="-1" y="5917890"/>
            <a:ext cx="3429002" cy="830997"/>
          </a:xfrm>
          <a:prstGeom prst="rect">
            <a:avLst/>
          </a:prstGeom>
          <a:noFill/>
        </p:spPr>
        <p:txBody>
          <a:bodyPr wrap="square" rtlCol="0">
            <a:spAutoFit/>
          </a:bodyPr>
          <a:lstStyle/>
          <a:p>
            <a:pPr algn="ctr"/>
            <a:r>
              <a:rPr lang="en-US" sz="2400" i="1" dirty="0">
                <a:solidFill>
                  <a:schemeClr val="bg1">
                    <a:lumMod val="95000"/>
                  </a:schemeClr>
                </a:solidFill>
                <a:effectLst>
                  <a:outerShdw blurRad="38100" dist="38100" dir="2700000" algn="tl">
                    <a:srgbClr val="000000">
                      <a:alpha val="43137"/>
                    </a:srgbClr>
                  </a:outerShdw>
                </a:effectLst>
              </a:rPr>
              <a:t>Because quality leadership matters.</a:t>
            </a:r>
          </a:p>
        </p:txBody>
      </p:sp>
      <p:sp>
        <p:nvSpPr>
          <p:cNvPr id="15" name="TextBox 14"/>
          <p:cNvSpPr txBox="1"/>
          <p:nvPr/>
        </p:nvSpPr>
        <p:spPr>
          <a:xfrm>
            <a:off x="3577390" y="5614743"/>
            <a:ext cx="3279486" cy="1446550"/>
          </a:xfrm>
          <a:prstGeom prst="rect">
            <a:avLst/>
          </a:prstGeom>
          <a:noFill/>
        </p:spPr>
        <p:txBody>
          <a:bodyPr wrap="square" rtlCol="0">
            <a:spAutoFit/>
          </a:bodyPr>
          <a:lstStyle/>
          <a:p>
            <a:r>
              <a:rPr lang="en-US" dirty="0"/>
              <a:t>I have held leadership positions:</a:t>
            </a:r>
          </a:p>
          <a:p>
            <a:pPr marL="285750" indent="-285750">
              <a:buFont typeface="Arial" panose="020B0604020202020204" pitchFamily="34" charset="0"/>
              <a:buChar char="•"/>
            </a:pPr>
            <a:r>
              <a:rPr lang="en-US" sz="1400" dirty="0"/>
              <a:t>2 </a:t>
            </a:r>
            <a:r>
              <a:rPr lang="en-US" sz="1400" dirty="0" err="1"/>
              <a:t>yrs</a:t>
            </a:r>
            <a:r>
              <a:rPr lang="en-US" sz="1400" dirty="0"/>
              <a:t> on student council</a:t>
            </a:r>
          </a:p>
          <a:p>
            <a:pPr marL="285750" indent="-285750">
              <a:buFont typeface="Arial" panose="020B0604020202020204" pitchFamily="34" charset="0"/>
              <a:buChar char="•"/>
            </a:pPr>
            <a:r>
              <a:rPr lang="en-US" sz="1400" dirty="0"/>
              <a:t>Freshman Class President</a:t>
            </a:r>
          </a:p>
          <a:p>
            <a:pPr marL="285750" indent="-285750">
              <a:buFont typeface="Arial" panose="020B0604020202020204" pitchFamily="34" charset="0"/>
              <a:buChar char="•"/>
            </a:pPr>
            <a:r>
              <a:rPr lang="en-US" sz="1400" dirty="0"/>
              <a:t>Supt’s Student Leadership Committee</a:t>
            </a:r>
          </a:p>
          <a:p>
            <a:pPr marL="285750" indent="-285750">
              <a:buFont typeface="Arial" panose="020B0604020202020204" pitchFamily="34" charset="0"/>
              <a:buChar char="•"/>
            </a:pPr>
            <a:r>
              <a:rPr lang="en-US" sz="1400" dirty="0"/>
              <a:t>Principal’s Student Advisory Council</a:t>
            </a:r>
          </a:p>
          <a:p>
            <a:pPr marL="285750" indent="-285750">
              <a:buFont typeface="Arial" panose="020B0604020202020204" pitchFamily="34" charset="0"/>
              <a:buChar char="•"/>
            </a:pPr>
            <a:r>
              <a:rPr lang="en-US" sz="1400" dirty="0"/>
              <a:t>Key Leaders Club Secretary</a:t>
            </a:r>
          </a:p>
        </p:txBody>
      </p:sp>
      <p:grpSp>
        <p:nvGrpSpPr>
          <p:cNvPr id="21" name="Group 20"/>
          <p:cNvGrpSpPr/>
          <p:nvPr/>
        </p:nvGrpSpPr>
        <p:grpSpPr>
          <a:xfrm>
            <a:off x="3514983" y="307776"/>
            <a:ext cx="3158533" cy="800219"/>
            <a:chOff x="3514983" y="307776"/>
            <a:chExt cx="3158533" cy="800219"/>
          </a:xfrm>
        </p:grpSpPr>
        <p:sp>
          <p:nvSpPr>
            <p:cNvPr id="16" name="TextBox 15"/>
            <p:cNvSpPr txBox="1"/>
            <p:nvPr/>
          </p:nvSpPr>
          <p:spPr>
            <a:xfrm>
              <a:off x="3514983" y="307776"/>
              <a:ext cx="1994777" cy="800219"/>
            </a:xfrm>
            <a:prstGeom prst="rect">
              <a:avLst/>
            </a:prstGeom>
            <a:noFill/>
          </p:spPr>
          <p:txBody>
            <a:bodyPr wrap="none" rtlCol="0">
              <a:spAutoFit/>
            </a:bodyPr>
            <a:lstStyle/>
            <a:p>
              <a:r>
                <a:rPr lang="en-US" sz="2800" i="1" dirty="0"/>
                <a:t>My Platform</a:t>
              </a:r>
            </a:p>
            <a:p>
              <a:endParaRPr lang="en-US" dirty="0"/>
            </a:p>
          </p:txBody>
        </p:sp>
        <p:cxnSp>
          <p:nvCxnSpPr>
            <p:cNvPr id="19" name="Straight Connector 18"/>
            <p:cNvCxnSpPr/>
            <p:nvPr/>
          </p:nvCxnSpPr>
          <p:spPr>
            <a:xfrm>
              <a:off x="3514983" y="798513"/>
              <a:ext cx="3158533"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20" name="TextBox 19"/>
          <p:cNvSpPr txBox="1"/>
          <p:nvPr/>
        </p:nvSpPr>
        <p:spPr>
          <a:xfrm>
            <a:off x="3641558" y="1017625"/>
            <a:ext cx="3216442" cy="1015663"/>
          </a:xfrm>
          <a:prstGeom prst="rect">
            <a:avLst/>
          </a:prstGeom>
          <a:noFill/>
        </p:spPr>
        <p:txBody>
          <a:bodyPr wrap="square" rtlCol="0">
            <a:spAutoFit/>
          </a:bodyPr>
          <a:lstStyle/>
          <a:p>
            <a:r>
              <a:rPr lang="en-US" dirty="0"/>
              <a:t>I will:</a:t>
            </a:r>
          </a:p>
          <a:p>
            <a:pPr marL="285750" indent="-285750">
              <a:buFont typeface="Arial" panose="020B0604020202020204" pitchFamily="34" charset="0"/>
              <a:buChar char="•"/>
            </a:pPr>
            <a:r>
              <a:rPr lang="en-US" sz="1400" dirty="0"/>
              <a:t>Be a voice for all students</a:t>
            </a:r>
          </a:p>
          <a:p>
            <a:pPr marL="285750" indent="-285750">
              <a:buFont typeface="Arial" panose="020B0604020202020204" pitchFamily="34" charset="0"/>
              <a:buChar char="•"/>
            </a:pPr>
            <a:r>
              <a:rPr lang="en-US" sz="1400" dirty="0"/>
              <a:t>Take my leadership duties seriously</a:t>
            </a:r>
          </a:p>
          <a:p>
            <a:pPr marL="285750" indent="-285750">
              <a:buFont typeface="Arial" panose="020B0604020202020204" pitchFamily="34" charset="0"/>
              <a:buChar char="•"/>
            </a:pPr>
            <a:r>
              <a:rPr lang="en-US" sz="1400" dirty="0"/>
              <a:t>Listen to student ideas and criticisms</a:t>
            </a:r>
          </a:p>
        </p:txBody>
      </p:sp>
      <p:grpSp>
        <p:nvGrpSpPr>
          <p:cNvPr id="22" name="Group 21"/>
          <p:cNvGrpSpPr/>
          <p:nvPr/>
        </p:nvGrpSpPr>
        <p:grpSpPr>
          <a:xfrm>
            <a:off x="3577390" y="2198641"/>
            <a:ext cx="3158533" cy="800219"/>
            <a:chOff x="3514983" y="307776"/>
            <a:chExt cx="3158533" cy="800219"/>
          </a:xfrm>
        </p:grpSpPr>
        <p:sp>
          <p:nvSpPr>
            <p:cNvPr id="23" name="TextBox 22"/>
            <p:cNvSpPr txBox="1"/>
            <p:nvPr/>
          </p:nvSpPr>
          <p:spPr>
            <a:xfrm>
              <a:off x="3514983" y="307776"/>
              <a:ext cx="1661032" cy="800219"/>
            </a:xfrm>
            <a:prstGeom prst="rect">
              <a:avLst/>
            </a:prstGeom>
            <a:noFill/>
          </p:spPr>
          <p:txBody>
            <a:bodyPr wrap="none" rtlCol="0">
              <a:spAutoFit/>
            </a:bodyPr>
            <a:lstStyle/>
            <a:p>
              <a:r>
                <a:rPr lang="en-US" sz="2800" i="1" dirty="0"/>
                <a:t>The Issues</a:t>
              </a:r>
            </a:p>
            <a:p>
              <a:endParaRPr lang="en-US" dirty="0"/>
            </a:p>
          </p:txBody>
        </p:sp>
        <p:cxnSp>
          <p:nvCxnSpPr>
            <p:cNvPr id="24" name="Straight Connector 23"/>
            <p:cNvCxnSpPr/>
            <p:nvPr/>
          </p:nvCxnSpPr>
          <p:spPr>
            <a:xfrm>
              <a:off x="3514983" y="798513"/>
              <a:ext cx="3158533"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25" name="TextBox 24"/>
          <p:cNvSpPr txBox="1"/>
          <p:nvPr/>
        </p:nvSpPr>
        <p:spPr>
          <a:xfrm>
            <a:off x="3486028" y="2876668"/>
            <a:ext cx="3216442" cy="1877437"/>
          </a:xfrm>
          <a:prstGeom prst="rect">
            <a:avLst/>
          </a:prstGeom>
          <a:noFill/>
        </p:spPr>
        <p:txBody>
          <a:bodyPr wrap="square" rtlCol="0">
            <a:spAutoFit/>
          </a:bodyPr>
          <a:lstStyle/>
          <a:p>
            <a:r>
              <a:rPr lang="en-US" dirty="0"/>
              <a:t>The Student Council needs to:</a:t>
            </a:r>
          </a:p>
          <a:p>
            <a:pPr marL="285750" indent="-285750">
              <a:buFont typeface="Arial" panose="020B0604020202020204" pitchFamily="34" charset="0"/>
              <a:buChar char="•"/>
            </a:pPr>
            <a:r>
              <a:rPr lang="en-US" sz="1400" dirty="0"/>
              <a:t>Have a better voice on decisions that impact the student body</a:t>
            </a:r>
          </a:p>
          <a:p>
            <a:pPr marL="285750" indent="-285750">
              <a:buFont typeface="Arial" panose="020B0604020202020204" pitchFamily="34" charset="0"/>
              <a:buChar char="•"/>
            </a:pPr>
            <a:r>
              <a:rPr lang="en-US" sz="1400" dirty="0"/>
              <a:t>Make activities inviting to all of our students</a:t>
            </a:r>
          </a:p>
          <a:p>
            <a:pPr marL="285750" indent="-285750">
              <a:buFont typeface="Arial" panose="020B0604020202020204" pitchFamily="34" charset="0"/>
              <a:buChar char="•"/>
            </a:pPr>
            <a:r>
              <a:rPr lang="en-US" sz="1400" dirty="0"/>
              <a:t>Better address student concerns</a:t>
            </a:r>
          </a:p>
          <a:p>
            <a:pPr marL="285750" indent="-285750">
              <a:buFont typeface="Arial" panose="020B0604020202020204" pitchFamily="34" charset="0"/>
              <a:buChar char="•"/>
            </a:pPr>
            <a:r>
              <a:rPr lang="en-US" sz="1400" dirty="0"/>
              <a:t>Work more closely with the principal on major school issues</a:t>
            </a:r>
          </a:p>
        </p:txBody>
      </p:sp>
      <p:sp>
        <p:nvSpPr>
          <p:cNvPr id="26" name="TextBox 25"/>
          <p:cNvSpPr txBox="1"/>
          <p:nvPr/>
        </p:nvSpPr>
        <p:spPr>
          <a:xfrm>
            <a:off x="3427874" y="7270280"/>
            <a:ext cx="3429002" cy="830997"/>
          </a:xfrm>
          <a:prstGeom prst="rect">
            <a:avLst/>
          </a:prstGeom>
          <a:noFill/>
        </p:spPr>
        <p:txBody>
          <a:bodyPr wrap="square" rtlCol="0">
            <a:spAutoFit/>
          </a:bodyPr>
          <a:lstStyle/>
          <a:p>
            <a:pPr algn="ctr"/>
            <a:r>
              <a:rPr lang="en-US" sz="2400" b="1" i="1" dirty="0"/>
              <a:t>Elect Joe Cool as your </a:t>
            </a:r>
          </a:p>
          <a:p>
            <a:pPr algn="ctr"/>
            <a:r>
              <a:rPr lang="en-US" sz="2400" b="1" i="1" dirty="0"/>
              <a:t>next Student Body VP!</a:t>
            </a:r>
          </a:p>
        </p:txBody>
      </p:sp>
      <p:grpSp>
        <p:nvGrpSpPr>
          <p:cNvPr id="27" name="Group 26"/>
          <p:cNvGrpSpPr/>
          <p:nvPr/>
        </p:nvGrpSpPr>
        <p:grpSpPr>
          <a:xfrm>
            <a:off x="3569370" y="4869656"/>
            <a:ext cx="3158533" cy="800219"/>
            <a:chOff x="3514983" y="307776"/>
            <a:chExt cx="3158533" cy="800219"/>
          </a:xfrm>
        </p:grpSpPr>
        <p:sp>
          <p:nvSpPr>
            <p:cNvPr id="28" name="TextBox 27"/>
            <p:cNvSpPr txBox="1"/>
            <p:nvPr/>
          </p:nvSpPr>
          <p:spPr>
            <a:xfrm>
              <a:off x="3514983" y="307776"/>
              <a:ext cx="2299925" cy="800219"/>
            </a:xfrm>
            <a:prstGeom prst="rect">
              <a:avLst/>
            </a:prstGeom>
            <a:noFill/>
          </p:spPr>
          <p:txBody>
            <a:bodyPr wrap="none" rtlCol="0">
              <a:spAutoFit/>
            </a:bodyPr>
            <a:lstStyle/>
            <a:p>
              <a:r>
                <a:rPr lang="en-US" sz="2800" i="1" dirty="0"/>
                <a:t>My Experience</a:t>
              </a:r>
            </a:p>
            <a:p>
              <a:endParaRPr lang="en-US" dirty="0"/>
            </a:p>
          </p:txBody>
        </p:sp>
        <p:cxnSp>
          <p:nvCxnSpPr>
            <p:cNvPr id="29" name="Straight Connector 28"/>
            <p:cNvCxnSpPr/>
            <p:nvPr/>
          </p:nvCxnSpPr>
          <p:spPr>
            <a:xfrm>
              <a:off x="3514983" y="798513"/>
              <a:ext cx="3158533"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30" name="TextBox 29"/>
          <p:cNvSpPr txBox="1"/>
          <p:nvPr/>
        </p:nvSpPr>
        <p:spPr>
          <a:xfrm>
            <a:off x="48126" y="6969112"/>
            <a:ext cx="3388893" cy="1815882"/>
          </a:xfrm>
          <a:prstGeom prst="rect">
            <a:avLst/>
          </a:prstGeom>
          <a:noFill/>
        </p:spPr>
        <p:txBody>
          <a:bodyPr wrap="square" rtlCol="0">
            <a:spAutoFit/>
          </a:bodyPr>
          <a:lstStyle/>
          <a:p>
            <a:r>
              <a:rPr lang="en-US" sz="1400" i="1" dirty="0">
                <a:solidFill>
                  <a:schemeClr val="bg1"/>
                </a:solidFill>
              </a:rPr>
              <a:t>Joe is a junior running to be your next VP. What makes him the best choice? He listens and he cares. Joe hates to see students feel as though they don’t belong at our school. He also feels students need to be involved in discussions that affect them. As student body vice president, Joe will work to improve student life and increase your voice.</a:t>
            </a:r>
          </a:p>
        </p:txBody>
      </p:sp>
      <p:pic>
        <p:nvPicPr>
          <p:cNvPr id="33" name="Picture 32"/>
          <p:cNvPicPr>
            <a:picLocks noChangeAspect="1"/>
          </p:cNvPicPr>
          <p:nvPr/>
        </p:nvPicPr>
        <p:blipFill rotWithShape="1">
          <a:blip r:embed="rId2" cstate="print">
            <a:extLst>
              <a:ext uri="{BEBA8EAE-BF5A-486C-A8C5-ECC9F3942E4B}">
                <a14:imgProps xmlns:a14="http://schemas.microsoft.com/office/drawing/2010/main">
                  <a14:imgLayer r:embed="rId3">
                    <a14:imgEffect>
                      <a14:brightnessContrast bright="20000" contrast="20000"/>
                    </a14:imgEffect>
                  </a14:imgLayer>
                </a14:imgProps>
              </a:ext>
              <a:ext uri="{28A0092B-C50C-407E-A947-70E740481C1C}">
                <a14:useLocalDpi xmlns:a14="http://schemas.microsoft.com/office/drawing/2010/main" val="0"/>
              </a:ext>
            </a:extLst>
          </a:blip>
          <a:srcRect l="33100" r="34498" b="40176"/>
          <a:stretch/>
        </p:blipFill>
        <p:spPr>
          <a:xfrm>
            <a:off x="397491" y="2477198"/>
            <a:ext cx="2690162" cy="329980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3" name="TextBox 2"/>
          <p:cNvSpPr txBox="1"/>
          <p:nvPr/>
        </p:nvSpPr>
        <p:spPr>
          <a:xfrm>
            <a:off x="5261668" y="8691201"/>
            <a:ext cx="1505540" cy="246221"/>
          </a:xfrm>
          <a:prstGeom prst="rect">
            <a:avLst/>
          </a:prstGeom>
          <a:noFill/>
        </p:spPr>
        <p:txBody>
          <a:bodyPr wrap="none" rtlCol="0">
            <a:spAutoFit/>
          </a:bodyPr>
          <a:lstStyle/>
          <a:p>
            <a:r>
              <a:rPr lang="en-US" sz="1000" dirty="0"/>
              <a:t>Copyright </a:t>
            </a:r>
            <a:r>
              <a:rPr lang="en-US" sz="1000" dirty="0" err="1"/>
              <a:t>NatStuCo</a:t>
            </a:r>
            <a:r>
              <a:rPr lang="en-US" sz="1000" dirty="0"/>
              <a:t> 2019</a:t>
            </a:r>
          </a:p>
        </p:txBody>
      </p:sp>
      <p:sp>
        <p:nvSpPr>
          <p:cNvPr id="4" name="Rectangle 3"/>
          <p:cNvSpPr/>
          <p:nvPr/>
        </p:nvSpPr>
        <p:spPr>
          <a:xfrm rot="20349115">
            <a:off x="115854" y="1569276"/>
            <a:ext cx="5955450" cy="1446550"/>
          </a:xfrm>
          <a:prstGeom prst="rect">
            <a:avLst/>
          </a:prstGeom>
          <a:noFill/>
        </p:spPr>
        <p:txBody>
          <a:bodyPr wrap="square" lIns="91440" tIns="45720" rIns="91440" bIns="45720">
            <a:spAutoFit/>
          </a:bodyPr>
          <a:lstStyle/>
          <a:p>
            <a:pPr algn="ctr"/>
            <a:r>
              <a:rPr lang="en-US" sz="8800" dirty="0">
                <a:ln w="0"/>
                <a:gradFill>
                  <a:gsLst>
                    <a:gs pos="0">
                      <a:srgbClr val="53575C">
                        <a:alpha val="26000"/>
                      </a:srgbClr>
                    </a:gs>
                    <a:gs pos="0">
                      <a:srgbClr val="C5C7CA">
                        <a:alpha val="61000"/>
                      </a:srgbClr>
                    </a:gs>
                  </a:gsLst>
                  <a:lin ang="5400000"/>
                </a:gradFill>
                <a:latin typeface="Arial Black" panose="020B0A04020102020204" pitchFamily="34" charset="0"/>
              </a:rPr>
              <a:t>Example</a:t>
            </a:r>
            <a:endParaRPr lang="en-US" sz="8800" b="0" cap="none" spc="0" dirty="0">
              <a:ln w="0"/>
              <a:gradFill>
                <a:gsLst>
                  <a:gs pos="0">
                    <a:srgbClr val="53575C">
                      <a:alpha val="26000"/>
                    </a:srgbClr>
                  </a:gs>
                  <a:gs pos="0">
                    <a:srgbClr val="C5C7CA">
                      <a:alpha val="61000"/>
                    </a:srgbClr>
                  </a:gs>
                </a:gsLst>
                <a:lin ang="5400000"/>
              </a:gradFill>
              <a:effectLst/>
              <a:latin typeface="Arial Black" panose="020B0A04020102020204" pitchFamily="34" charset="0"/>
            </a:endParaRPr>
          </a:p>
        </p:txBody>
      </p:sp>
      <p:pic>
        <p:nvPicPr>
          <p:cNvPr id="9" name="Picture 8">
            <a:extLst>
              <a:ext uri="{FF2B5EF4-FFF2-40B4-BE49-F238E27FC236}">
                <a16:creationId xmlns:a16="http://schemas.microsoft.com/office/drawing/2014/main" id="{30FF0B40-D049-6C48-884C-1F0DBEAA928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949952" y="8633591"/>
            <a:ext cx="405266" cy="405266"/>
          </a:xfrm>
          <a:prstGeom prst="rect">
            <a:avLst/>
          </a:prstGeom>
        </p:spPr>
      </p:pic>
    </p:spTree>
    <p:extLst>
      <p:ext uri="{BB962C8B-B14F-4D97-AF65-F5344CB8AC3E}">
        <p14:creationId xmlns:p14="http://schemas.microsoft.com/office/powerpoint/2010/main" val="3032212173"/>
      </p:ext>
    </p:extLst>
  </p:cSld>
  <p:clrMapOvr>
    <a:masterClrMapping/>
  </p:clrMapOvr>
</p:sld>
</file>

<file path=ppt/theme/theme1.xml><?xml version="1.0" encoding="utf-8"?>
<a:theme xmlns:a="http://schemas.openxmlformats.org/drawingml/2006/main" name="Office Theme">
  <a:themeElements>
    <a:clrScheme name="Blue">
      <a:dk1>
        <a:sysClr val="windowText" lastClr="000000"/>
      </a:dk1>
      <a:lt1>
        <a:sysClr val="window" lastClr="FFFFFF"/>
      </a:lt1>
      <a:dk2>
        <a:srgbClr val="17406D"/>
      </a:dk2>
      <a:lt2>
        <a:srgbClr val="DBEF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Informed Voters_campaign Info Flyer.pptx" id="{1EFA674C-4A77-4AAC-9EE2-E4181E073C8C}" vid="{A753335F-01D3-40CD-9496-3500EBA957EB}"/>
    </a:ext>
  </a:extLst>
</a:theme>
</file>

<file path=ppt/theme/theme2.xml><?xml version="1.0" encoding="utf-8"?>
<a:theme xmlns:a="http://schemas.openxmlformats.org/drawingml/2006/main" name="4_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3_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1_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2_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Informed Voters_campaign Info Flyer.pptx" id="{1EFA674C-4A77-4AAC-9EE2-E4181E073C8C}" vid="{F68E669C-EBBE-43EC-AFB0-1AA38ECE205E}"/>
    </a:ext>
  </a:extLst>
</a:theme>
</file>

<file path=docProps/app.xml><?xml version="1.0" encoding="utf-8"?>
<Properties xmlns="http://schemas.openxmlformats.org/officeDocument/2006/extended-properties" xmlns:vt="http://schemas.openxmlformats.org/officeDocument/2006/docPropsVTypes">
  <Template/>
  <TotalTime>314</TotalTime>
  <Words>186</Words>
  <Application>Microsoft Macintosh PowerPoint</Application>
  <PresentationFormat>On-screen Show (4:3)</PresentationFormat>
  <Paragraphs>27</Paragraphs>
  <Slides>2</Slides>
  <Notes>0</Notes>
  <HiddenSlides>0</HiddenSlides>
  <MMClips>0</MMClips>
  <ScaleCrop>false</ScaleCrop>
  <HeadingPairs>
    <vt:vector size="6" baseType="variant">
      <vt:variant>
        <vt:lpstr>Fonts Used</vt:lpstr>
      </vt:variant>
      <vt:variant>
        <vt:i4>4</vt:i4>
      </vt:variant>
      <vt:variant>
        <vt:lpstr>Theme</vt:lpstr>
      </vt:variant>
      <vt:variant>
        <vt:i4>6</vt:i4>
      </vt:variant>
      <vt:variant>
        <vt:lpstr>Slide Titles</vt:lpstr>
      </vt:variant>
      <vt:variant>
        <vt:i4>2</vt:i4>
      </vt:variant>
    </vt:vector>
  </HeadingPairs>
  <TitlesOfParts>
    <vt:vector size="12" baseType="lpstr">
      <vt:lpstr>Arial</vt:lpstr>
      <vt:lpstr>Arial Black</vt:lpstr>
      <vt:lpstr>Calibri</vt:lpstr>
      <vt:lpstr>Calibri Light</vt:lpstr>
      <vt:lpstr>Office Theme</vt:lpstr>
      <vt:lpstr>4_Custom Design</vt:lpstr>
      <vt:lpstr>3_Custom Design</vt:lpstr>
      <vt:lpstr>1_Custom Design</vt:lpstr>
      <vt:lpstr>2_Custom Design</vt:lpstr>
      <vt:lpstr>Custom Design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Sherrill, Jeff</dc:creator>
  <cp:lastModifiedBy>Christine Johnson</cp:lastModifiedBy>
  <cp:revision>29</cp:revision>
  <dcterms:created xsi:type="dcterms:W3CDTF">2016-03-30T16:44:34Z</dcterms:created>
  <dcterms:modified xsi:type="dcterms:W3CDTF">2019-08-12T20:34:06Z</dcterms:modified>
</cp:coreProperties>
</file>